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6500" cy="5346700"/>
  <p:notesSz cx="7556500" cy="5346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164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309" cy="5346065"/>
          </a:xfrm>
          <a:custGeom>
            <a:avLst/>
            <a:gdLst/>
            <a:ahLst/>
            <a:cxnLst/>
            <a:rect l="l" t="t" r="r" b="b"/>
            <a:pathLst>
              <a:path w="7560309" h="5346065">
                <a:moveTo>
                  <a:pt x="7560005" y="0"/>
                </a:moveTo>
                <a:lnTo>
                  <a:pt x="0" y="0"/>
                </a:lnTo>
                <a:lnTo>
                  <a:pt x="0" y="5346001"/>
                </a:lnTo>
                <a:lnTo>
                  <a:pt x="7560005" y="5346001"/>
                </a:lnTo>
                <a:lnTo>
                  <a:pt x="7560005" y="0"/>
                </a:lnTo>
                <a:close/>
              </a:path>
            </a:pathLst>
          </a:custGeom>
          <a:solidFill>
            <a:srgbClr val="009444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011703" y="2321638"/>
            <a:ext cx="864235" cy="53975"/>
          </a:xfrm>
          <a:custGeom>
            <a:avLst/>
            <a:gdLst/>
            <a:ahLst/>
            <a:cxnLst/>
            <a:rect l="l" t="t" r="r" b="b"/>
            <a:pathLst>
              <a:path w="864234" h="53975">
                <a:moveTo>
                  <a:pt x="431939" y="0"/>
                </a:moveTo>
                <a:lnTo>
                  <a:pt x="354297" y="434"/>
                </a:lnTo>
                <a:lnTo>
                  <a:pt x="281220" y="1687"/>
                </a:lnTo>
                <a:lnTo>
                  <a:pt x="213930" y="3683"/>
                </a:lnTo>
                <a:lnTo>
                  <a:pt x="153645" y="6345"/>
                </a:lnTo>
                <a:lnTo>
                  <a:pt x="101585" y="9597"/>
                </a:lnTo>
                <a:lnTo>
                  <a:pt x="58971" y="13364"/>
                </a:lnTo>
                <a:lnTo>
                  <a:pt x="6959" y="22135"/>
                </a:lnTo>
                <a:lnTo>
                  <a:pt x="0" y="26987"/>
                </a:lnTo>
                <a:lnTo>
                  <a:pt x="6959" y="31836"/>
                </a:lnTo>
                <a:lnTo>
                  <a:pt x="58971" y="40605"/>
                </a:lnTo>
                <a:lnTo>
                  <a:pt x="101585" y="44372"/>
                </a:lnTo>
                <a:lnTo>
                  <a:pt x="153645" y="47625"/>
                </a:lnTo>
                <a:lnTo>
                  <a:pt x="213930" y="50288"/>
                </a:lnTo>
                <a:lnTo>
                  <a:pt x="281220" y="52285"/>
                </a:lnTo>
                <a:lnTo>
                  <a:pt x="354297" y="53539"/>
                </a:lnTo>
                <a:lnTo>
                  <a:pt x="431939" y="53975"/>
                </a:lnTo>
                <a:lnTo>
                  <a:pt x="509582" y="53539"/>
                </a:lnTo>
                <a:lnTo>
                  <a:pt x="582658" y="52285"/>
                </a:lnTo>
                <a:lnTo>
                  <a:pt x="649949" y="50288"/>
                </a:lnTo>
                <a:lnTo>
                  <a:pt x="710234" y="47625"/>
                </a:lnTo>
                <a:lnTo>
                  <a:pt x="762293" y="44372"/>
                </a:lnTo>
                <a:lnTo>
                  <a:pt x="804907" y="40605"/>
                </a:lnTo>
                <a:lnTo>
                  <a:pt x="856920" y="31836"/>
                </a:lnTo>
                <a:lnTo>
                  <a:pt x="863879" y="26987"/>
                </a:lnTo>
                <a:lnTo>
                  <a:pt x="856920" y="22135"/>
                </a:lnTo>
                <a:lnTo>
                  <a:pt x="804907" y="13364"/>
                </a:lnTo>
                <a:lnTo>
                  <a:pt x="762293" y="9597"/>
                </a:lnTo>
                <a:lnTo>
                  <a:pt x="710234" y="6345"/>
                </a:lnTo>
                <a:lnTo>
                  <a:pt x="649949" y="3683"/>
                </a:lnTo>
                <a:lnTo>
                  <a:pt x="582658" y="1687"/>
                </a:lnTo>
                <a:lnTo>
                  <a:pt x="509582" y="434"/>
                </a:lnTo>
                <a:lnTo>
                  <a:pt x="431939" y="0"/>
                </a:lnTo>
                <a:close/>
              </a:path>
            </a:pathLst>
          </a:custGeom>
          <a:solidFill>
            <a:srgbClr val="5EBF87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7560309" cy="1430020"/>
          </a:xfrm>
          <a:custGeom>
            <a:avLst/>
            <a:gdLst/>
            <a:ahLst/>
            <a:cxnLst/>
            <a:rect l="l" t="t" r="r" b="b"/>
            <a:pathLst>
              <a:path w="7560309" h="1430020">
                <a:moveTo>
                  <a:pt x="7559992" y="0"/>
                </a:moveTo>
                <a:lnTo>
                  <a:pt x="0" y="0"/>
                </a:lnTo>
                <a:lnTo>
                  <a:pt x="0" y="1429562"/>
                </a:lnTo>
                <a:lnTo>
                  <a:pt x="7559992" y="1429562"/>
                </a:lnTo>
                <a:lnTo>
                  <a:pt x="7559992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186629"/>
            <a:ext cx="7560309" cy="159385"/>
          </a:xfrm>
          <a:custGeom>
            <a:avLst/>
            <a:gdLst/>
            <a:ahLst/>
            <a:cxnLst/>
            <a:rect l="l" t="t" r="r" b="b"/>
            <a:pathLst>
              <a:path w="7560309" h="159385">
                <a:moveTo>
                  <a:pt x="7559992" y="0"/>
                </a:moveTo>
                <a:lnTo>
                  <a:pt x="0" y="0"/>
                </a:lnTo>
                <a:lnTo>
                  <a:pt x="0" y="159372"/>
                </a:lnTo>
                <a:lnTo>
                  <a:pt x="7559992" y="159372"/>
                </a:lnTo>
                <a:lnTo>
                  <a:pt x="7559992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6511" y="2601273"/>
            <a:ext cx="4825747" cy="258602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879" y="2571661"/>
            <a:ext cx="2060948" cy="261907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0797" y="3277075"/>
            <a:ext cx="552815" cy="19122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2993" y="280816"/>
            <a:ext cx="4646930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Proxima Nova Black"/>
                <a:cs typeface="Proxima Nova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94152"/>
            <a:ext cx="5293995" cy="1336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Proxima Nova Black"/>
                <a:cs typeface="Proxima Nova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Proxima Nova Black"/>
                <a:cs typeface="Proxima Nova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9741"/>
            <a:ext cx="3289839" cy="35288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43717" y="1694305"/>
            <a:ext cx="1915795" cy="3199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1" i="0">
                <a:solidFill>
                  <a:srgbClr val="58595B"/>
                </a:solidFill>
                <a:latin typeface="Proxima Nova"/>
                <a:cs typeface="Proxima Nov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Proxima Nova Black"/>
                <a:cs typeface="Proxima Nova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1091" y="141748"/>
            <a:ext cx="6701790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Proxima Nova Black"/>
                <a:cs typeface="Proxima Nova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1229741"/>
            <a:ext cx="6806565" cy="35288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72431"/>
            <a:ext cx="2420112" cy="267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72431"/>
            <a:ext cx="1739455" cy="267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4972431"/>
            <a:ext cx="1739455" cy="267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5" Type="http://schemas.openxmlformats.org/officeDocument/2006/relationships/image" Target="../media/image7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10" Type="http://schemas.openxmlformats.org/officeDocument/2006/relationships/image" Target="../media/image12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60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image" Target="../media/image87.png"/><Relationship Id="rId21" Type="http://schemas.openxmlformats.org/officeDocument/2006/relationships/image" Target="../media/image105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image" Target="../media/image86.png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19" Type="http://schemas.openxmlformats.org/officeDocument/2006/relationships/image" Target="../media/image103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Relationship Id="rId22" Type="http://schemas.openxmlformats.org/officeDocument/2006/relationships/image" Target="../media/image10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3" Type="http://schemas.openxmlformats.org/officeDocument/2006/relationships/image" Target="../media/image108.png"/><Relationship Id="rId21" Type="http://schemas.openxmlformats.org/officeDocument/2006/relationships/image" Target="../media/image126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" Type="http://schemas.openxmlformats.org/officeDocument/2006/relationships/image" Target="../media/image107.png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24" Type="http://schemas.openxmlformats.org/officeDocument/2006/relationships/image" Target="../media/image129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23" Type="http://schemas.openxmlformats.org/officeDocument/2006/relationships/image" Target="../media/image128.png"/><Relationship Id="rId10" Type="http://schemas.openxmlformats.org/officeDocument/2006/relationships/image" Target="../media/image115.png"/><Relationship Id="rId19" Type="http://schemas.openxmlformats.org/officeDocument/2006/relationships/image" Target="../media/image124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2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26" Type="http://schemas.openxmlformats.org/officeDocument/2006/relationships/image" Target="../media/image154.png"/><Relationship Id="rId39" Type="http://schemas.openxmlformats.org/officeDocument/2006/relationships/image" Target="../media/image167.png"/><Relationship Id="rId21" Type="http://schemas.openxmlformats.org/officeDocument/2006/relationships/image" Target="../media/image149.png"/><Relationship Id="rId34" Type="http://schemas.openxmlformats.org/officeDocument/2006/relationships/image" Target="../media/image162.png"/><Relationship Id="rId42" Type="http://schemas.openxmlformats.org/officeDocument/2006/relationships/image" Target="../media/image170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6" Type="http://schemas.openxmlformats.org/officeDocument/2006/relationships/image" Target="../media/image144.png"/><Relationship Id="rId29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24" Type="http://schemas.openxmlformats.org/officeDocument/2006/relationships/image" Target="../media/image152.png"/><Relationship Id="rId32" Type="http://schemas.openxmlformats.org/officeDocument/2006/relationships/image" Target="../media/image160.png"/><Relationship Id="rId37" Type="http://schemas.openxmlformats.org/officeDocument/2006/relationships/image" Target="../media/image165.png"/><Relationship Id="rId40" Type="http://schemas.openxmlformats.org/officeDocument/2006/relationships/image" Target="../media/image168.png"/><Relationship Id="rId45" Type="http://schemas.openxmlformats.org/officeDocument/2006/relationships/image" Target="../media/image173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23" Type="http://schemas.openxmlformats.org/officeDocument/2006/relationships/image" Target="../media/image151.png"/><Relationship Id="rId28" Type="http://schemas.openxmlformats.org/officeDocument/2006/relationships/image" Target="../media/image156.png"/><Relationship Id="rId36" Type="http://schemas.openxmlformats.org/officeDocument/2006/relationships/image" Target="../media/image164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31" Type="http://schemas.openxmlformats.org/officeDocument/2006/relationships/image" Target="../media/image159.png"/><Relationship Id="rId44" Type="http://schemas.openxmlformats.org/officeDocument/2006/relationships/image" Target="../media/image172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Relationship Id="rId27" Type="http://schemas.openxmlformats.org/officeDocument/2006/relationships/image" Target="../media/image155.png"/><Relationship Id="rId30" Type="http://schemas.openxmlformats.org/officeDocument/2006/relationships/image" Target="../media/image158.png"/><Relationship Id="rId35" Type="http://schemas.openxmlformats.org/officeDocument/2006/relationships/image" Target="../media/image163.png"/><Relationship Id="rId43" Type="http://schemas.openxmlformats.org/officeDocument/2006/relationships/image" Target="../media/image171.png"/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5" Type="http://schemas.openxmlformats.org/officeDocument/2006/relationships/image" Target="../media/image153.png"/><Relationship Id="rId33" Type="http://schemas.openxmlformats.org/officeDocument/2006/relationships/image" Target="../media/image161.png"/><Relationship Id="rId38" Type="http://schemas.openxmlformats.org/officeDocument/2006/relationships/image" Target="../media/image166.png"/><Relationship Id="rId46" Type="http://schemas.openxmlformats.org/officeDocument/2006/relationships/image" Target="../media/image174.png"/><Relationship Id="rId20" Type="http://schemas.openxmlformats.org/officeDocument/2006/relationships/image" Target="../media/image148.png"/><Relationship Id="rId41" Type="http://schemas.openxmlformats.org/officeDocument/2006/relationships/image" Target="../media/image16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5346065"/>
            <a:chOff x="0" y="0"/>
            <a:chExt cx="7560309" cy="5346065"/>
          </a:xfrm>
        </p:grpSpPr>
        <p:sp>
          <p:nvSpPr>
            <p:cNvPr id="3" name="object 3"/>
            <p:cNvSpPr/>
            <p:nvPr/>
          </p:nvSpPr>
          <p:spPr>
            <a:xfrm>
              <a:off x="0" y="1429562"/>
              <a:ext cx="7560309" cy="3757295"/>
            </a:xfrm>
            <a:custGeom>
              <a:avLst/>
              <a:gdLst/>
              <a:ahLst/>
              <a:cxnLst/>
              <a:rect l="l" t="t" r="r" b="b"/>
              <a:pathLst>
                <a:path w="7560309" h="3757295">
                  <a:moveTo>
                    <a:pt x="0" y="3757066"/>
                  </a:moveTo>
                  <a:lnTo>
                    <a:pt x="7560005" y="3757066"/>
                  </a:lnTo>
                  <a:lnTo>
                    <a:pt x="7560005" y="0"/>
                  </a:lnTo>
                  <a:lnTo>
                    <a:pt x="0" y="0"/>
                  </a:lnTo>
                  <a:lnTo>
                    <a:pt x="0" y="3757066"/>
                  </a:lnTo>
                  <a:close/>
                </a:path>
              </a:pathLst>
            </a:custGeom>
            <a:solidFill>
              <a:srgbClr val="CE7661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"/>
              <a:ext cx="7560309" cy="5346065"/>
            </a:xfrm>
            <a:custGeom>
              <a:avLst/>
              <a:gdLst/>
              <a:ahLst/>
              <a:cxnLst/>
              <a:rect l="l" t="t" r="r" b="b"/>
              <a:pathLst>
                <a:path w="7560309" h="5346065">
                  <a:moveTo>
                    <a:pt x="7559992" y="5186616"/>
                  </a:moveTo>
                  <a:lnTo>
                    <a:pt x="0" y="5186616"/>
                  </a:lnTo>
                  <a:lnTo>
                    <a:pt x="0" y="5345989"/>
                  </a:lnTo>
                  <a:lnTo>
                    <a:pt x="7559992" y="5345989"/>
                  </a:lnTo>
                  <a:lnTo>
                    <a:pt x="7559992" y="5186616"/>
                  </a:lnTo>
                  <a:close/>
                </a:path>
                <a:path w="7560309" h="5346065">
                  <a:moveTo>
                    <a:pt x="7559992" y="0"/>
                  </a:moveTo>
                  <a:lnTo>
                    <a:pt x="0" y="0"/>
                  </a:lnTo>
                  <a:lnTo>
                    <a:pt x="0" y="1429550"/>
                  </a:lnTo>
                  <a:lnTo>
                    <a:pt x="7559992" y="142955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E76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3830" y="1835147"/>
              <a:ext cx="2992288" cy="30760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05147" y="1801752"/>
            <a:ext cx="51371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There is usually a small number of bacteria that mutate </a:t>
            </a:r>
            <a:r>
              <a:rPr sz="1500" b="1" spc="-25" dirty="0">
                <a:solidFill>
                  <a:srgbClr val="58595B"/>
                </a:solidFill>
                <a:latin typeface="Proxima Nova"/>
                <a:cs typeface="Proxima Nova"/>
              </a:rPr>
              <a:t>and</a:t>
            </a:r>
            <a:endParaRPr sz="1500" dirty="0">
              <a:latin typeface="Proxima Nova"/>
              <a:cs typeface="Proxima Nova"/>
            </a:endParaRPr>
          </a:p>
          <a:p>
            <a:pPr marR="5080" algn="r">
              <a:lnSpc>
                <a:spcPct val="100000"/>
              </a:lnSpc>
            </a:pP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become resistant to 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antibiotics</a:t>
            </a:r>
            <a:endParaRPr sz="1500" dirty="0">
              <a:latin typeface="Proxima Nova"/>
              <a:cs typeface="Proxima Nov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080" y="2941323"/>
            <a:ext cx="6569075" cy="195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4320" marR="508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When</a:t>
            </a:r>
            <a:r>
              <a:rPr sz="1500" b="1" spc="-5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we</a:t>
            </a:r>
            <a:r>
              <a:rPr sz="1500" b="1" spc="-5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take</a:t>
            </a:r>
            <a:r>
              <a:rPr sz="1500" b="1" spc="-5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antibiotics,</a:t>
            </a:r>
            <a:r>
              <a:rPr sz="1500" b="1" spc="-5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they</a:t>
            </a:r>
            <a:r>
              <a:rPr sz="1500" b="1" spc="-5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kill</a:t>
            </a:r>
            <a:r>
              <a:rPr sz="1500" b="1" spc="-5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all</a:t>
            </a:r>
            <a:r>
              <a:rPr sz="1500" b="1" spc="-5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susceptible 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bacteria,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including the “good” bacteria that protect the </a:t>
            </a:r>
            <a:r>
              <a:rPr sz="1500" b="1" spc="-20" dirty="0">
                <a:solidFill>
                  <a:srgbClr val="58595B"/>
                </a:solidFill>
                <a:latin typeface="Proxima Nova"/>
                <a:cs typeface="Proxima Nova"/>
              </a:rPr>
              <a:t>body</a:t>
            </a:r>
            <a:endParaRPr sz="1500" dirty="0">
              <a:latin typeface="Proxima Nova"/>
              <a:cs typeface="Proxima Nova"/>
            </a:endParaRPr>
          </a:p>
          <a:p>
            <a:pPr marL="1544320">
              <a:lnSpc>
                <a:spcPct val="100000"/>
              </a:lnSpc>
            </a:pP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from 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infection</a:t>
            </a:r>
            <a:endParaRPr sz="1500" dirty="0">
              <a:latin typeface="Proxima Nova"/>
              <a:cs typeface="Proxima Nova"/>
            </a:endParaRPr>
          </a:p>
          <a:p>
            <a:pPr>
              <a:lnSpc>
                <a:spcPct val="100000"/>
              </a:lnSpc>
            </a:pPr>
            <a:endParaRPr sz="2100" dirty="0">
              <a:latin typeface="Proxima Nova"/>
              <a:cs typeface="Proxima Nov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 dirty="0">
              <a:latin typeface="Proxima Nova"/>
              <a:cs typeface="Proxima Nova"/>
            </a:endParaRPr>
          </a:p>
          <a:p>
            <a:pPr marL="12700" marR="1301115" indent="1097915" algn="r">
              <a:lnSpc>
                <a:spcPct val="100000"/>
              </a:lnSpc>
            </a:pP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The drug-resistant bacteria survive and </a:t>
            </a:r>
            <a:r>
              <a:rPr sz="1500" b="1" spc="-20" dirty="0">
                <a:solidFill>
                  <a:srgbClr val="58595B"/>
                </a:solidFill>
                <a:latin typeface="Proxima Nova"/>
                <a:cs typeface="Proxima Nova"/>
              </a:rPr>
              <a:t>multiply.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Eventually,</a:t>
            </a:r>
            <a:r>
              <a:rPr sz="1500" b="1" spc="-25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the</a:t>
            </a:r>
            <a:r>
              <a:rPr sz="1500" b="1" spc="-15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drug-resistant</a:t>
            </a:r>
            <a:r>
              <a:rPr sz="1500" b="1" spc="-15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bacteria</a:t>
            </a:r>
            <a:r>
              <a:rPr sz="1500" b="1" spc="-15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become</a:t>
            </a:r>
            <a:r>
              <a:rPr sz="1500" b="1" spc="-15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dominant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1500" b="1" spc="-25" dirty="0">
                <a:solidFill>
                  <a:srgbClr val="58595B"/>
                </a:solidFill>
                <a:latin typeface="Proxima Nova"/>
                <a:cs typeface="Proxima Nova"/>
              </a:rPr>
              <a:t>and</a:t>
            </a:r>
            <a:endParaRPr sz="1500" dirty="0">
              <a:latin typeface="Proxima Nova"/>
              <a:cs typeface="Proxima Nova"/>
            </a:endParaRPr>
          </a:p>
          <a:p>
            <a:pPr marR="1300480" algn="r">
              <a:lnSpc>
                <a:spcPct val="100000"/>
              </a:lnSpc>
            </a:pP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antibiotics stop 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working</a:t>
            </a:r>
            <a:endParaRPr sz="1500" dirty="0">
              <a:latin typeface="Proxima Nova"/>
              <a:cs typeface="Proxima Nov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9069" y="1568829"/>
            <a:ext cx="6720205" cy="3388360"/>
            <a:chOff x="479069" y="1568829"/>
            <a:chExt cx="6720205" cy="33883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4494" y="1829664"/>
              <a:ext cx="519811" cy="5544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8459" y="1933630"/>
              <a:ext cx="321480" cy="3161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8465" y="1933625"/>
              <a:ext cx="311886" cy="31188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472428" y="2037587"/>
              <a:ext cx="104139" cy="104139"/>
            </a:xfrm>
            <a:custGeom>
              <a:avLst/>
              <a:gdLst/>
              <a:ahLst/>
              <a:cxnLst/>
              <a:rect l="l" t="t" r="r" b="b"/>
              <a:pathLst>
                <a:path w="104140" h="104139">
                  <a:moveTo>
                    <a:pt x="34645" y="7759"/>
                  </a:moveTo>
                  <a:lnTo>
                    <a:pt x="26898" y="0"/>
                  </a:lnTo>
                  <a:lnTo>
                    <a:pt x="17322" y="0"/>
                  </a:lnTo>
                  <a:lnTo>
                    <a:pt x="7747" y="0"/>
                  </a:lnTo>
                  <a:lnTo>
                    <a:pt x="0" y="7759"/>
                  </a:lnTo>
                  <a:lnTo>
                    <a:pt x="0" y="26898"/>
                  </a:lnTo>
                  <a:lnTo>
                    <a:pt x="7747" y="34658"/>
                  </a:lnTo>
                  <a:lnTo>
                    <a:pt x="26898" y="34658"/>
                  </a:lnTo>
                  <a:lnTo>
                    <a:pt x="34645" y="26898"/>
                  </a:lnTo>
                  <a:lnTo>
                    <a:pt x="34645" y="7759"/>
                  </a:lnTo>
                  <a:close/>
                </a:path>
                <a:path w="104140" h="104139">
                  <a:moveTo>
                    <a:pt x="103949" y="77076"/>
                  </a:moveTo>
                  <a:lnTo>
                    <a:pt x="96189" y="69316"/>
                  </a:lnTo>
                  <a:lnTo>
                    <a:pt x="86626" y="69316"/>
                  </a:lnTo>
                  <a:lnTo>
                    <a:pt x="77063" y="69316"/>
                  </a:lnTo>
                  <a:lnTo>
                    <a:pt x="69303" y="77076"/>
                  </a:lnTo>
                  <a:lnTo>
                    <a:pt x="69303" y="96215"/>
                  </a:lnTo>
                  <a:lnTo>
                    <a:pt x="77063" y="103974"/>
                  </a:lnTo>
                  <a:lnTo>
                    <a:pt x="96189" y="103974"/>
                  </a:lnTo>
                  <a:lnTo>
                    <a:pt x="103949" y="96215"/>
                  </a:lnTo>
                  <a:lnTo>
                    <a:pt x="103949" y="77076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26771" y="1797765"/>
              <a:ext cx="180000" cy="1803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28156" y="1799146"/>
              <a:ext cx="174358" cy="17437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991987" y="1847024"/>
              <a:ext cx="45720" cy="77470"/>
            </a:xfrm>
            <a:custGeom>
              <a:avLst/>
              <a:gdLst/>
              <a:ahLst/>
              <a:cxnLst/>
              <a:rect l="l" t="t" r="r" b="b"/>
              <a:pathLst>
                <a:path w="45720" h="77469">
                  <a:moveTo>
                    <a:pt x="23368" y="10439"/>
                  </a:moveTo>
                  <a:lnTo>
                    <a:pt x="20904" y="4419"/>
                  </a:lnTo>
                  <a:lnTo>
                    <a:pt x="15671" y="2209"/>
                  </a:lnTo>
                  <a:lnTo>
                    <a:pt x="10439" y="0"/>
                  </a:lnTo>
                  <a:lnTo>
                    <a:pt x="4406" y="2463"/>
                  </a:lnTo>
                  <a:lnTo>
                    <a:pt x="0" y="12928"/>
                  </a:lnTo>
                  <a:lnTo>
                    <a:pt x="2451" y="18961"/>
                  </a:lnTo>
                  <a:lnTo>
                    <a:pt x="12928" y="23368"/>
                  </a:lnTo>
                  <a:lnTo>
                    <a:pt x="18961" y="20916"/>
                  </a:lnTo>
                  <a:lnTo>
                    <a:pt x="23368" y="10439"/>
                  </a:lnTo>
                  <a:close/>
                </a:path>
                <a:path w="45720" h="77469">
                  <a:moveTo>
                    <a:pt x="45313" y="64312"/>
                  </a:moveTo>
                  <a:lnTo>
                    <a:pt x="42849" y="58293"/>
                  </a:lnTo>
                  <a:lnTo>
                    <a:pt x="37617" y="56083"/>
                  </a:lnTo>
                  <a:lnTo>
                    <a:pt x="32385" y="53873"/>
                  </a:lnTo>
                  <a:lnTo>
                    <a:pt x="26352" y="56337"/>
                  </a:lnTo>
                  <a:lnTo>
                    <a:pt x="21945" y="66802"/>
                  </a:lnTo>
                  <a:lnTo>
                    <a:pt x="24396" y="72834"/>
                  </a:lnTo>
                  <a:lnTo>
                    <a:pt x="34874" y="77241"/>
                  </a:lnTo>
                  <a:lnTo>
                    <a:pt x="40906" y="74790"/>
                  </a:lnTo>
                  <a:lnTo>
                    <a:pt x="45313" y="64312"/>
                  </a:lnTo>
                  <a:close/>
                </a:path>
              </a:pathLst>
            </a:custGeom>
            <a:solidFill>
              <a:srgbClr val="60381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74860" y="2451877"/>
              <a:ext cx="180002" cy="18031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74865" y="2452243"/>
              <a:ext cx="175742" cy="17538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44557" y="1568829"/>
              <a:ext cx="180003" cy="1803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45935" y="1570215"/>
              <a:ext cx="174370" cy="1743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1780" y="1599591"/>
              <a:ext cx="259387" cy="2598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13766" y="1601584"/>
              <a:ext cx="251269" cy="25125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905739" y="1670570"/>
              <a:ext cx="65405" cy="111760"/>
            </a:xfrm>
            <a:custGeom>
              <a:avLst/>
              <a:gdLst/>
              <a:ahLst/>
              <a:cxnLst/>
              <a:rect l="l" t="t" r="r" b="b"/>
              <a:pathLst>
                <a:path w="65404" h="111760">
                  <a:moveTo>
                    <a:pt x="33680" y="15036"/>
                  </a:moveTo>
                  <a:lnTo>
                    <a:pt x="30137" y="6350"/>
                  </a:lnTo>
                  <a:lnTo>
                    <a:pt x="22593" y="3175"/>
                  </a:lnTo>
                  <a:lnTo>
                    <a:pt x="15049" y="0"/>
                  </a:lnTo>
                  <a:lnTo>
                    <a:pt x="6362" y="3543"/>
                  </a:lnTo>
                  <a:lnTo>
                    <a:pt x="0" y="18630"/>
                  </a:lnTo>
                  <a:lnTo>
                    <a:pt x="3543" y="27317"/>
                  </a:lnTo>
                  <a:lnTo>
                    <a:pt x="18630" y="33667"/>
                  </a:lnTo>
                  <a:lnTo>
                    <a:pt x="27330" y="30124"/>
                  </a:lnTo>
                  <a:lnTo>
                    <a:pt x="33680" y="15036"/>
                  </a:lnTo>
                  <a:close/>
                </a:path>
                <a:path w="65404" h="111760">
                  <a:moveTo>
                    <a:pt x="65316" y="92671"/>
                  </a:moveTo>
                  <a:lnTo>
                    <a:pt x="61772" y="83985"/>
                  </a:lnTo>
                  <a:lnTo>
                    <a:pt x="54229" y="80810"/>
                  </a:lnTo>
                  <a:lnTo>
                    <a:pt x="46685" y="77635"/>
                  </a:lnTo>
                  <a:lnTo>
                    <a:pt x="37998" y="81178"/>
                  </a:lnTo>
                  <a:lnTo>
                    <a:pt x="31635" y="96266"/>
                  </a:lnTo>
                  <a:lnTo>
                    <a:pt x="35179" y="104952"/>
                  </a:lnTo>
                  <a:lnTo>
                    <a:pt x="50266" y="111302"/>
                  </a:lnTo>
                  <a:lnTo>
                    <a:pt x="58966" y="107759"/>
                  </a:lnTo>
                  <a:lnTo>
                    <a:pt x="65316" y="92671"/>
                  </a:lnTo>
                  <a:close/>
                </a:path>
              </a:pathLst>
            </a:custGeom>
            <a:solidFill>
              <a:srgbClr val="60381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39639" y="2067605"/>
              <a:ext cx="259388" cy="2598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39647" y="2068119"/>
              <a:ext cx="253237" cy="25274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33477" y="2266435"/>
              <a:ext cx="259388" cy="25982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33478" y="2266950"/>
              <a:ext cx="253250" cy="25272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03181" y="1854890"/>
              <a:ext cx="184226" cy="18422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64494" y="4160681"/>
              <a:ext cx="519811" cy="55446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68459" y="4264647"/>
              <a:ext cx="321480" cy="31618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68466" y="4264647"/>
              <a:ext cx="311886" cy="31188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472428" y="4368609"/>
              <a:ext cx="104139" cy="104139"/>
            </a:xfrm>
            <a:custGeom>
              <a:avLst/>
              <a:gdLst/>
              <a:ahLst/>
              <a:cxnLst/>
              <a:rect l="l" t="t" r="r" b="b"/>
              <a:pathLst>
                <a:path w="104140" h="104139">
                  <a:moveTo>
                    <a:pt x="34645" y="7759"/>
                  </a:moveTo>
                  <a:lnTo>
                    <a:pt x="26898" y="0"/>
                  </a:lnTo>
                  <a:lnTo>
                    <a:pt x="17322" y="0"/>
                  </a:lnTo>
                  <a:lnTo>
                    <a:pt x="7747" y="0"/>
                  </a:lnTo>
                  <a:lnTo>
                    <a:pt x="0" y="7759"/>
                  </a:lnTo>
                  <a:lnTo>
                    <a:pt x="0" y="26898"/>
                  </a:lnTo>
                  <a:lnTo>
                    <a:pt x="7747" y="34658"/>
                  </a:lnTo>
                  <a:lnTo>
                    <a:pt x="26898" y="34658"/>
                  </a:lnTo>
                  <a:lnTo>
                    <a:pt x="34645" y="26898"/>
                  </a:lnTo>
                  <a:lnTo>
                    <a:pt x="34645" y="7759"/>
                  </a:lnTo>
                  <a:close/>
                </a:path>
                <a:path w="104140" h="104139">
                  <a:moveTo>
                    <a:pt x="103949" y="77063"/>
                  </a:moveTo>
                  <a:lnTo>
                    <a:pt x="96189" y="69303"/>
                  </a:lnTo>
                  <a:lnTo>
                    <a:pt x="86626" y="69303"/>
                  </a:lnTo>
                  <a:lnTo>
                    <a:pt x="77063" y="69303"/>
                  </a:lnTo>
                  <a:lnTo>
                    <a:pt x="69303" y="77063"/>
                  </a:lnTo>
                  <a:lnTo>
                    <a:pt x="69303" y="96202"/>
                  </a:lnTo>
                  <a:lnTo>
                    <a:pt x="77063" y="103962"/>
                  </a:lnTo>
                  <a:lnTo>
                    <a:pt x="96189" y="103962"/>
                  </a:lnTo>
                  <a:lnTo>
                    <a:pt x="103949" y="96202"/>
                  </a:lnTo>
                  <a:lnTo>
                    <a:pt x="103949" y="77063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94832" y="3905225"/>
              <a:ext cx="192338" cy="20499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40589" y="3943667"/>
              <a:ext cx="115696" cy="11525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276810" y="3983380"/>
              <a:ext cx="43815" cy="35560"/>
            </a:xfrm>
            <a:custGeom>
              <a:avLst/>
              <a:gdLst/>
              <a:ahLst/>
              <a:cxnLst/>
              <a:rect l="l" t="t" r="r" b="b"/>
              <a:pathLst>
                <a:path w="43814" h="35560">
                  <a:moveTo>
                    <a:pt x="13830" y="9448"/>
                  </a:moveTo>
                  <a:lnTo>
                    <a:pt x="12738" y="2413"/>
                  </a:lnTo>
                  <a:lnTo>
                    <a:pt x="9448" y="0"/>
                  </a:lnTo>
                  <a:lnTo>
                    <a:pt x="5930" y="546"/>
                  </a:lnTo>
                  <a:lnTo>
                    <a:pt x="2413" y="1092"/>
                  </a:lnTo>
                  <a:lnTo>
                    <a:pt x="0" y="4381"/>
                  </a:lnTo>
                  <a:lnTo>
                    <a:pt x="1092" y="11417"/>
                  </a:lnTo>
                  <a:lnTo>
                    <a:pt x="4381" y="13830"/>
                  </a:lnTo>
                  <a:lnTo>
                    <a:pt x="11417" y="12738"/>
                  </a:lnTo>
                  <a:lnTo>
                    <a:pt x="13830" y="9448"/>
                  </a:lnTo>
                  <a:close/>
                </a:path>
                <a:path w="43814" h="35560">
                  <a:moveTo>
                    <a:pt x="43243" y="30988"/>
                  </a:moveTo>
                  <a:lnTo>
                    <a:pt x="42151" y="23952"/>
                  </a:lnTo>
                  <a:lnTo>
                    <a:pt x="38862" y="21539"/>
                  </a:lnTo>
                  <a:lnTo>
                    <a:pt x="35344" y="22085"/>
                  </a:lnTo>
                  <a:lnTo>
                    <a:pt x="31826" y="22631"/>
                  </a:lnTo>
                  <a:lnTo>
                    <a:pt x="29413" y="25920"/>
                  </a:lnTo>
                  <a:lnTo>
                    <a:pt x="30505" y="32956"/>
                  </a:lnTo>
                  <a:lnTo>
                    <a:pt x="33794" y="35369"/>
                  </a:lnTo>
                  <a:lnTo>
                    <a:pt x="40830" y="34277"/>
                  </a:lnTo>
                  <a:lnTo>
                    <a:pt x="43243" y="30988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727619" y="4751106"/>
              <a:ext cx="194011" cy="20570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61506" y="4789284"/>
              <a:ext cx="119334" cy="11799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61505" y="4789665"/>
              <a:ext cx="115976" cy="11559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801447" y="4826089"/>
              <a:ext cx="36195" cy="42545"/>
            </a:xfrm>
            <a:custGeom>
              <a:avLst/>
              <a:gdLst/>
              <a:ahLst/>
              <a:cxnLst/>
              <a:rect l="l" t="t" r="r" b="b"/>
              <a:pathLst>
                <a:path w="36195" h="42545">
                  <a:moveTo>
                    <a:pt x="13665" y="4076"/>
                  </a:moveTo>
                  <a:lnTo>
                    <a:pt x="11150" y="863"/>
                  </a:lnTo>
                  <a:lnTo>
                    <a:pt x="7620" y="431"/>
                  </a:lnTo>
                  <a:lnTo>
                    <a:pt x="4089" y="0"/>
                  </a:lnTo>
                  <a:lnTo>
                    <a:pt x="876" y="2514"/>
                  </a:lnTo>
                  <a:lnTo>
                    <a:pt x="0" y="9575"/>
                  </a:lnTo>
                  <a:lnTo>
                    <a:pt x="2514" y="12788"/>
                  </a:lnTo>
                  <a:lnTo>
                    <a:pt x="9575" y="13652"/>
                  </a:lnTo>
                  <a:lnTo>
                    <a:pt x="12788" y="11150"/>
                  </a:lnTo>
                  <a:lnTo>
                    <a:pt x="13665" y="4076"/>
                  </a:lnTo>
                  <a:close/>
                </a:path>
                <a:path w="36195" h="42545">
                  <a:moveTo>
                    <a:pt x="36093" y="32804"/>
                  </a:moveTo>
                  <a:lnTo>
                    <a:pt x="33578" y="29591"/>
                  </a:lnTo>
                  <a:lnTo>
                    <a:pt x="30048" y="29159"/>
                  </a:lnTo>
                  <a:lnTo>
                    <a:pt x="26517" y="28727"/>
                  </a:lnTo>
                  <a:lnTo>
                    <a:pt x="23304" y="31229"/>
                  </a:lnTo>
                  <a:lnTo>
                    <a:pt x="22428" y="38303"/>
                  </a:lnTo>
                  <a:lnTo>
                    <a:pt x="24942" y="41516"/>
                  </a:lnTo>
                  <a:lnTo>
                    <a:pt x="32004" y="42379"/>
                  </a:lnTo>
                  <a:lnTo>
                    <a:pt x="35217" y="39878"/>
                  </a:lnTo>
                  <a:lnTo>
                    <a:pt x="36093" y="32804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04705" y="4168867"/>
              <a:ext cx="193975" cy="20587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38921" y="4207079"/>
              <a:ext cx="119418" cy="11804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938913" y="4207446"/>
              <a:ext cx="116052" cy="11568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978766" y="4244060"/>
              <a:ext cx="36830" cy="42545"/>
            </a:xfrm>
            <a:custGeom>
              <a:avLst/>
              <a:gdLst/>
              <a:ahLst/>
              <a:cxnLst/>
              <a:rect l="l" t="t" r="r" b="b"/>
              <a:pathLst>
                <a:path w="36829" h="42545">
                  <a:moveTo>
                    <a:pt x="13614" y="3987"/>
                  </a:moveTo>
                  <a:lnTo>
                    <a:pt x="11061" y="787"/>
                  </a:lnTo>
                  <a:lnTo>
                    <a:pt x="7531" y="393"/>
                  </a:lnTo>
                  <a:lnTo>
                    <a:pt x="4000" y="0"/>
                  </a:lnTo>
                  <a:lnTo>
                    <a:pt x="800" y="2540"/>
                  </a:lnTo>
                  <a:lnTo>
                    <a:pt x="0" y="9613"/>
                  </a:lnTo>
                  <a:lnTo>
                    <a:pt x="2552" y="12801"/>
                  </a:lnTo>
                  <a:lnTo>
                    <a:pt x="9626" y="13601"/>
                  </a:lnTo>
                  <a:lnTo>
                    <a:pt x="12814" y="11061"/>
                  </a:lnTo>
                  <a:lnTo>
                    <a:pt x="13614" y="3987"/>
                  </a:lnTo>
                  <a:close/>
                </a:path>
                <a:path w="36829" h="42545">
                  <a:moveTo>
                    <a:pt x="36334" y="32499"/>
                  </a:moveTo>
                  <a:lnTo>
                    <a:pt x="33782" y="29298"/>
                  </a:lnTo>
                  <a:lnTo>
                    <a:pt x="30251" y="28905"/>
                  </a:lnTo>
                  <a:lnTo>
                    <a:pt x="26720" y="28511"/>
                  </a:lnTo>
                  <a:lnTo>
                    <a:pt x="23520" y="31051"/>
                  </a:lnTo>
                  <a:lnTo>
                    <a:pt x="22720" y="38125"/>
                  </a:lnTo>
                  <a:lnTo>
                    <a:pt x="25273" y="41313"/>
                  </a:lnTo>
                  <a:lnTo>
                    <a:pt x="32346" y="42113"/>
                  </a:lnTo>
                  <a:lnTo>
                    <a:pt x="35534" y="39573"/>
                  </a:lnTo>
                  <a:lnTo>
                    <a:pt x="36334" y="32499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823025" y="3982360"/>
              <a:ext cx="260172" cy="27819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875060" y="4034401"/>
              <a:ext cx="160910" cy="15825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75056" y="4034396"/>
              <a:ext cx="156108" cy="15610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927088" y="4086440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17348" y="3886"/>
                  </a:moveTo>
                  <a:lnTo>
                    <a:pt x="13462" y="0"/>
                  </a:lnTo>
                  <a:lnTo>
                    <a:pt x="8674" y="0"/>
                  </a:lnTo>
                  <a:lnTo>
                    <a:pt x="3886" y="0"/>
                  </a:lnTo>
                  <a:lnTo>
                    <a:pt x="0" y="3886"/>
                  </a:lnTo>
                  <a:lnTo>
                    <a:pt x="0" y="13462"/>
                  </a:lnTo>
                  <a:lnTo>
                    <a:pt x="3886" y="17348"/>
                  </a:lnTo>
                  <a:lnTo>
                    <a:pt x="13462" y="17348"/>
                  </a:lnTo>
                  <a:lnTo>
                    <a:pt x="17348" y="13462"/>
                  </a:lnTo>
                  <a:lnTo>
                    <a:pt x="17348" y="3886"/>
                  </a:lnTo>
                  <a:close/>
                </a:path>
                <a:path w="52070" h="52070">
                  <a:moveTo>
                    <a:pt x="52044" y="38582"/>
                  </a:moveTo>
                  <a:lnTo>
                    <a:pt x="48158" y="34696"/>
                  </a:lnTo>
                  <a:lnTo>
                    <a:pt x="43370" y="34696"/>
                  </a:lnTo>
                  <a:lnTo>
                    <a:pt x="38582" y="34696"/>
                  </a:lnTo>
                  <a:lnTo>
                    <a:pt x="34696" y="38582"/>
                  </a:lnTo>
                  <a:lnTo>
                    <a:pt x="34696" y="48158"/>
                  </a:lnTo>
                  <a:lnTo>
                    <a:pt x="38582" y="52044"/>
                  </a:lnTo>
                  <a:lnTo>
                    <a:pt x="48158" y="52044"/>
                  </a:lnTo>
                  <a:lnTo>
                    <a:pt x="52044" y="48158"/>
                  </a:lnTo>
                  <a:lnTo>
                    <a:pt x="52044" y="38582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938023" y="4612712"/>
              <a:ext cx="259562" cy="27797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93483" y="4664452"/>
              <a:ext cx="161329" cy="15824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993485" y="4664735"/>
              <a:ext cx="156400" cy="15612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044323" y="4717478"/>
              <a:ext cx="55244" cy="50800"/>
            </a:xfrm>
            <a:custGeom>
              <a:avLst/>
              <a:gdLst/>
              <a:ahLst/>
              <a:cxnLst/>
              <a:rect l="l" t="t" r="r" b="b"/>
              <a:pathLst>
                <a:path w="55245" h="50800">
                  <a:moveTo>
                    <a:pt x="17907" y="13195"/>
                  </a:moveTo>
                  <a:lnTo>
                    <a:pt x="17310" y="3632"/>
                  </a:lnTo>
                  <a:lnTo>
                    <a:pt x="13182" y="0"/>
                  </a:lnTo>
                  <a:lnTo>
                    <a:pt x="8407" y="304"/>
                  </a:lnTo>
                  <a:lnTo>
                    <a:pt x="3632" y="609"/>
                  </a:lnTo>
                  <a:lnTo>
                    <a:pt x="0" y="4724"/>
                  </a:lnTo>
                  <a:lnTo>
                    <a:pt x="596" y="14287"/>
                  </a:lnTo>
                  <a:lnTo>
                    <a:pt x="4724" y="17919"/>
                  </a:lnTo>
                  <a:lnTo>
                    <a:pt x="14287" y="17310"/>
                  </a:lnTo>
                  <a:lnTo>
                    <a:pt x="17907" y="13195"/>
                  </a:lnTo>
                  <a:close/>
                </a:path>
                <a:path w="55245" h="50800">
                  <a:moveTo>
                    <a:pt x="54711" y="45631"/>
                  </a:moveTo>
                  <a:lnTo>
                    <a:pt x="54114" y="36068"/>
                  </a:lnTo>
                  <a:lnTo>
                    <a:pt x="49987" y="32435"/>
                  </a:lnTo>
                  <a:lnTo>
                    <a:pt x="45212" y="32740"/>
                  </a:lnTo>
                  <a:lnTo>
                    <a:pt x="40436" y="33045"/>
                  </a:lnTo>
                  <a:lnTo>
                    <a:pt x="36804" y="37160"/>
                  </a:lnTo>
                  <a:lnTo>
                    <a:pt x="37401" y="46723"/>
                  </a:lnTo>
                  <a:lnTo>
                    <a:pt x="41529" y="50355"/>
                  </a:lnTo>
                  <a:lnTo>
                    <a:pt x="51092" y="49745"/>
                  </a:lnTo>
                  <a:lnTo>
                    <a:pt x="54711" y="45631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87425" y="4387024"/>
              <a:ext cx="269910" cy="27286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887425" y="4388281"/>
              <a:ext cx="265188" cy="26394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534015" y="3939449"/>
              <a:ext cx="144322" cy="14456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534023" y="3939730"/>
              <a:ext cx="140906" cy="14062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350336" y="4783900"/>
              <a:ext cx="144321" cy="14456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350330" y="4784179"/>
              <a:ext cx="140919" cy="14063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203181" y="4185908"/>
              <a:ext cx="184226" cy="18422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19607" y="3059223"/>
              <a:ext cx="350583" cy="37395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89718" y="3129334"/>
              <a:ext cx="216822" cy="21324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89723" y="3129331"/>
              <a:ext cx="210350" cy="21035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59840" y="3199460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23368" y="5232"/>
                  </a:moveTo>
                  <a:lnTo>
                    <a:pt x="18135" y="0"/>
                  </a:lnTo>
                  <a:lnTo>
                    <a:pt x="11684" y="0"/>
                  </a:lnTo>
                  <a:lnTo>
                    <a:pt x="5232" y="0"/>
                  </a:lnTo>
                  <a:lnTo>
                    <a:pt x="0" y="5232"/>
                  </a:lnTo>
                  <a:lnTo>
                    <a:pt x="0" y="18135"/>
                  </a:lnTo>
                  <a:lnTo>
                    <a:pt x="5232" y="23368"/>
                  </a:lnTo>
                  <a:lnTo>
                    <a:pt x="18135" y="23368"/>
                  </a:lnTo>
                  <a:lnTo>
                    <a:pt x="23368" y="18135"/>
                  </a:lnTo>
                  <a:lnTo>
                    <a:pt x="23368" y="5232"/>
                  </a:lnTo>
                  <a:close/>
                </a:path>
                <a:path w="70484" h="70485">
                  <a:moveTo>
                    <a:pt x="70104" y="51981"/>
                  </a:moveTo>
                  <a:lnTo>
                    <a:pt x="64871" y="46748"/>
                  </a:lnTo>
                  <a:lnTo>
                    <a:pt x="58420" y="46748"/>
                  </a:lnTo>
                  <a:lnTo>
                    <a:pt x="51968" y="46748"/>
                  </a:lnTo>
                  <a:lnTo>
                    <a:pt x="46736" y="51981"/>
                  </a:lnTo>
                  <a:lnTo>
                    <a:pt x="46736" y="64884"/>
                  </a:lnTo>
                  <a:lnTo>
                    <a:pt x="51968" y="70116"/>
                  </a:lnTo>
                  <a:lnTo>
                    <a:pt x="64871" y="70116"/>
                  </a:lnTo>
                  <a:lnTo>
                    <a:pt x="70104" y="64884"/>
                  </a:lnTo>
                  <a:lnTo>
                    <a:pt x="70104" y="51981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15803" y="3426310"/>
              <a:ext cx="289637" cy="30537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84198" y="3482793"/>
              <a:ext cx="178235" cy="17393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84200" y="3483597"/>
              <a:ext cx="172554" cy="17175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37590" y="3543160"/>
              <a:ext cx="66040" cy="52069"/>
            </a:xfrm>
            <a:custGeom>
              <a:avLst/>
              <a:gdLst/>
              <a:ahLst/>
              <a:cxnLst/>
              <a:rect l="l" t="t" r="r" b="b"/>
              <a:pathLst>
                <a:path w="66040" h="52070">
                  <a:moveTo>
                    <a:pt x="20878" y="13931"/>
                  </a:moveTo>
                  <a:lnTo>
                    <a:pt x="18961" y="3467"/>
                  </a:lnTo>
                  <a:lnTo>
                    <a:pt x="13931" y="0"/>
                  </a:lnTo>
                  <a:lnTo>
                    <a:pt x="8699" y="965"/>
                  </a:lnTo>
                  <a:lnTo>
                    <a:pt x="3467" y="1930"/>
                  </a:lnTo>
                  <a:lnTo>
                    <a:pt x="0" y="6946"/>
                  </a:lnTo>
                  <a:lnTo>
                    <a:pt x="1917" y="17424"/>
                  </a:lnTo>
                  <a:lnTo>
                    <a:pt x="6946" y="20891"/>
                  </a:lnTo>
                  <a:lnTo>
                    <a:pt x="17424" y="18961"/>
                  </a:lnTo>
                  <a:lnTo>
                    <a:pt x="20878" y="13931"/>
                  </a:lnTo>
                  <a:close/>
                </a:path>
                <a:path w="66040" h="52070">
                  <a:moveTo>
                    <a:pt x="65760" y="44881"/>
                  </a:moveTo>
                  <a:lnTo>
                    <a:pt x="63842" y="34417"/>
                  </a:lnTo>
                  <a:lnTo>
                    <a:pt x="58813" y="30949"/>
                  </a:lnTo>
                  <a:lnTo>
                    <a:pt x="53581" y="31915"/>
                  </a:lnTo>
                  <a:lnTo>
                    <a:pt x="48348" y="32880"/>
                  </a:lnTo>
                  <a:lnTo>
                    <a:pt x="44881" y="37896"/>
                  </a:lnTo>
                  <a:lnTo>
                    <a:pt x="46812" y="48374"/>
                  </a:lnTo>
                  <a:lnTo>
                    <a:pt x="51828" y="51841"/>
                  </a:lnTo>
                  <a:lnTo>
                    <a:pt x="62306" y="49911"/>
                  </a:lnTo>
                  <a:lnTo>
                    <a:pt x="65760" y="44881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278635" y="3291104"/>
              <a:ext cx="290240" cy="30659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327873" y="3347908"/>
              <a:ext cx="177984" cy="17625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327873" y="3348596"/>
              <a:ext cx="173075" cy="17237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387957" y="3402114"/>
              <a:ext cx="53340" cy="64769"/>
            </a:xfrm>
            <a:custGeom>
              <a:avLst/>
              <a:gdLst/>
              <a:ahLst/>
              <a:cxnLst/>
              <a:rect l="l" t="t" r="r" b="b"/>
              <a:pathLst>
                <a:path w="53340" h="64770">
                  <a:moveTo>
                    <a:pt x="20675" y="6553"/>
                  </a:moveTo>
                  <a:lnTo>
                    <a:pt x="17068" y="1625"/>
                  </a:lnTo>
                  <a:lnTo>
                    <a:pt x="11811" y="812"/>
                  </a:lnTo>
                  <a:lnTo>
                    <a:pt x="6553" y="0"/>
                  </a:lnTo>
                  <a:lnTo>
                    <a:pt x="1625" y="3606"/>
                  </a:lnTo>
                  <a:lnTo>
                    <a:pt x="0" y="14122"/>
                  </a:lnTo>
                  <a:lnTo>
                    <a:pt x="3606" y="19050"/>
                  </a:lnTo>
                  <a:lnTo>
                    <a:pt x="14122" y="20675"/>
                  </a:lnTo>
                  <a:lnTo>
                    <a:pt x="19050" y="17068"/>
                  </a:lnTo>
                  <a:lnTo>
                    <a:pt x="20675" y="6553"/>
                  </a:lnTo>
                  <a:close/>
                </a:path>
                <a:path w="53340" h="64770">
                  <a:moveTo>
                    <a:pt x="52895" y="50546"/>
                  </a:moveTo>
                  <a:lnTo>
                    <a:pt x="49288" y="45618"/>
                  </a:lnTo>
                  <a:lnTo>
                    <a:pt x="44030" y="44805"/>
                  </a:lnTo>
                  <a:lnTo>
                    <a:pt x="38773" y="43992"/>
                  </a:lnTo>
                  <a:lnTo>
                    <a:pt x="33845" y="47599"/>
                  </a:lnTo>
                  <a:lnTo>
                    <a:pt x="32219" y="58115"/>
                  </a:lnTo>
                  <a:lnTo>
                    <a:pt x="35826" y="63042"/>
                  </a:lnTo>
                  <a:lnTo>
                    <a:pt x="46342" y="64668"/>
                  </a:lnTo>
                  <a:lnTo>
                    <a:pt x="51269" y="61061"/>
                  </a:lnTo>
                  <a:lnTo>
                    <a:pt x="52895" y="50546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231334" y="2897309"/>
              <a:ext cx="190139" cy="185092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231341" y="2899283"/>
              <a:ext cx="183984" cy="18310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76261" y="3553383"/>
              <a:ext cx="191108" cy="18779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037958" y="3615093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29">
                  <a:moveTo>
                    <a:pt x="20574" y="4610"/>
                  </a:moveTo>
                  <a:lnTo>
                    <a:pt x="15963" y="0"/>
                  </a:lnTo>
                  <a:lnTo>
                    <a:pt x="10287" y="0"/>
                  </a:lnTo>
                  <a:lnTo>
                    <a:pt x="4610" y="0"/>
                  </a:lnTo>
                  <a:lnTo>
                    <a:pt x="0" y="4610"/>
                  </a:lnTo>
                  <a:lnTo>
                    <a:pt x="0" y="15963"/>
                  </a:lnTo>
                  <a:lnTo>
                    <a:pt x="4610" y="20574"/>
                  </a:lnTo>
                  <a:lnTo>
                    <a:pt x="15963" y="20574"/>
                  </a:lnTo>
                  <a:lnTo>
                    <a:pt x="20574" y="15963"/>
                  </a:lnTo>
                  <a:lnTo>
                    <a:pt x="20574" y="4610"/>
                  </a:lnTo>
                  <a:close/>
                </a:path>
                <a:path w="62230" h="62229">
                  <a:moveTo>
                    <a:pt x="61722" y="45745"/>
                  </a:moveTo>
                  <a:lnTo>
                    <a:pt x="57111" y="41135"/>
                  </a:lnTo>
                  <a:lnTo>
                    <a:pt x="51435" y="41135"/>
                  </a:lnTo>
                  <a:lnTo>
                    <a:pt x="45758" y="41135"/>
                  </a:lnTo>
                  <a:lnTo>
                    <a:pt x="41148" y="45745"/>
                  </a:lnTo>
                  <a:lnTo>
                    <a:pt x="41148" y="57099"/>
                  </a:lnTo>
                  <a:lnTo>
                    <a:pt x="45758" y="61709"/>
                  </a:lnTo>
                  <a:lnTo>
                    <a:pt x="57111" y="61709"/>
                  </a:lnTo>
                  <a:lnTo>
                    <a:pt x="61722" y="57099"/>
                  </a:lnTo>
                  <a:lnTo>
                    <a:pt x="61722" y="45745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14667" y="3057779"/>
              <a:ext cx="178837" cy="178803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579882" y="3106673"/>
              <a:ext cx="45720" cy="77470"/>
            </a:xfrm>
            <a:custGeom>
              <a:avLst/>
              <a:gdLst/>
              <a:ahLst/>
              <a:cxnLst/>
              <a:rect l="l" t="t" r="r" b="b"/>
              <a:pathLst>
                <a:path w="45720" h="77469">
                  <a:moveTo>
                    <a:pt x="23368" y="10439"/>
                  </a:moveTo>
                  <a:lnTo>
                    <a:pt x="20904" y="4419"/>
                  </a:lnTo>
                  <a:lnTo>
                    <a:pt x="15671" y="2209"/>
                  </a:lnTo>
                  <a:lnTo>
                    <a:pt x="10439" y="0"/>
                  </a:lnTo>
                  <a:lnTo>
                    <a:pt x="4406" y="2463"/>
                  </a:lnTo>
                  <a:lnTo>
                    <a:pt x="0" y="12928"/>
                  </a:lnTo>
                  <a:lnTo>
                    <a:pt x="2451" y="18961"/>
                  </a:lnTo>
                  <a:lnTo>
                    <a:pt x="12928" y="23368"/>
                  </a:lnTo>
                  <a:lnTo>
                    <a:pt x="18961" y="20916"/>
                  </a:lnTo>
                  <a:lnTo>
                    <a:pt x="23368" y="10439"/>
                  </a:lnTo>
                  <a:close/>
                </a:path>
                <a:path w="45720" h="77469">
                  <a:moveTo>
                    <a:pt x="45313" y="64325"/>
                  </a:moveTo>
                  <a:lnTo>
                    <a:pt x="42849" y="58305"/>
                  </a:lnTo>
                  <a:lnTo>
                    <a:pt x="37617" y="56095"/>
                  </a:lnTo>
                  <a:lnTo>
                    <a:pt x="32385" y="53886"/>
                  </a:lnTo>
                  <a:lnTo>
                    <a:pt x="26352" y="56349"/>
                  </a:lnTo>
                  <a:lnTo>
                    <a:pt x="21945" y="66814"/>
                  </a:lnTo>
                  <a:lnTo>
                    <a:pt x="24396" y="72847"/>
                  </a:lnTo>
                  <a:lnTo>
                    <a:pt x="34874" y="77254"/>
                  </a:lnTo>
                  <a:lnTo>
                    <a:pt x="40906" y="74803"/>
                  </a:lnTo>
                  <a:lnTo>
                    <a:pt x="45313" y="64325"/>
                  </a:lnTo>
                  <a:close/>
                </a:path>
              </a:pathLst>
            </a:custGeom>
            <a:solidFill>
              <a:srgbClr val="6038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45423" y="2727368"/>
              <a:ext cx="190484" cy="188361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45426" y="2727985"/>
              <a:ext cx="185140" cy="184518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806805" y="2682443"/>
              <a:ext cx="259715" cy="273685"/>
            </a:xfrm>
            <a:custGeom>
              <a:avLst/>
              <a:gdLst/>
              <a:ahLst/>
              <a:cxnLst/>
              <a:rect l="l" t="t" r="r" b="b"/>
              <a:pathLst>
                <a:path w="259715" h="273685">
                  <a:moveTo>
                    <a:pt x="259410" y="225983"/>
                  </a:moveTo>
                  <a:lnTo>
                    <a:pt x="212394" y="188620"/>
                  </a:lnTo>
                  <a:lnTo>
                    <a:pt x="173443" y="158838"/>
                  </a:lnTo>
                  <a:lnTo>
                    <a:pt x="142748" y="137375"/>
                  </a:lnTo>
                  <a:lnTo>
                    <a:pt x="148488" y="125476"/>
                  </a:lnTo>
                  <a:lnTo>
                    <a:pt x="157924" y="102679"/>
                  </a:lnTo>
                  <a:lnTo>
                    <a:pt x="171310" y="65468"/>
                  </a:lnTo>
                  <a:lnTo>
                    <a:pt x="193916" y="0"/>
                  </a:lnTo>
                  <a:lnTo>
                    <a:pt x="130225" y="129717"/>
                  </a:lnTo>
                  <a:lnTo>
                    <a:pt x="120700" y="123952"/>
                  </a:lnTo>
                  <a:lnTo>
                    <a:pt x="98882" y="112445"/>
                  </a:lnTo>
                  <a:lnTo>
                    <a:pt x="63080" y="95643"/>
                  </a:lnTo>
                  <a:lnTo>
                    <a:pt x="0" y="67017"/>
                  </a:lnTo>
                  <a:lnTo>
                    <a:pt x="123761" y="142875"/>
                  </a:lnTo>
                  <a:lnTo>
                    <a:pt x="59829" y="273100"/>
                  </a:lnTo>
                  <a:lnTo>
                    <a:pt x="92646" y="222796"/>
                  </a:lnTo>
                  <a:lnTo>
                    <a:pt x="118668" y="181241"/>
                  </a:lnTo>
                  <a:lnTo>
                    <a:pt x="136169" y="150469"/>
                  </a:lnTo>
                  <a:lnTo>
                    <a:pt x="259410" y="22598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79069" y="3028218"/>
              <a:ext cx="236181" cy="25303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205247" y="2869320"/>
              <a:ext cx="236181" cy="25303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60451" y="3519999"/>
              <a:ext cx="218452" cy="237248"/>
            </a:xfrm>
            <a:prstGeom prst="rect">
              <a:avLst/>
            </a:prstGeom>
          </p:spPr>
        </p:pic>
      </p:grpSp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xfrm>
            <a:off x="362483" y="320516"/>
            <a:ext cx="435673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25" dirty="0"/>
              <a:t> </a:t>
            </a:r>
            <a:r>
              <a:rPr dirty="0"/>
              <a:t>DOES</a:t>
            </a:r>
            <a:r>
              <a:rPr spc="-25" dirty="0"/>
              <a:t> </a:t>
            </a:r>
            <a:r>
              <a:rPr spc="-10" dirty="0"/>
              <a:t>ANTIMICROBIAL </a:t>
            </a:r>
            <a:r>
              <a:rPr dirty="0"/>
              <a:t>RESISTANCE</a:t>
            </a:r>
            <a:r>
              <a:rPr spc="-155" dirty="0"/>
              <a:t> </a:t>
            </a:r>
            <a:r>
              <a:rPr spc="-10" dirty="0"/>
              <a:t>OCCUR?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5346065"/>
            <a:chOff x="0" y="0"/>
            <a:chExt cx="7560309" cy="5346065"/>
          </a:xfrm>
        </p:grpSpPr>
        <p:sp>
          <p:nvSpPr>
            <p:cNvPr id="3" name="object 3"/>
            <p:cNvSpPr/>
            <p:nvPr/>
          </p:nvSpPr>
          <p:spPr>
            <a:xfrm>
              <a:off x="0" y="1429562"/>
              <a:ext cx="7560309" cy="3916679"/>
            </a:xfrm>
            <a:custGeom>
              <a:avLst/>
              <a:gdLst/>
              <a:ahLst/>
              <a:cxnLst/>
              <a:rect l="l" t="t" r="r" b="b"/>
              <a:pathLst>
                <a:path w="7560309" h="3916679">
                  <a:moveTo>
                    <a:pt x="0" y="3916438"/>
                  </a:moveTo>
                  <a:lnTo>
                    <a:pt x="7560005" y="3916438"/>
                  </a:lnTo>
                  <a:lnTo>
                    <a:pt x="7560005" y="0"/>
                  </a:lnTo>
                  <a:lnTo>
                    <a:pt x="0" y="0"/>
                  </a:lnTo>
                  <a:lnTo>
                    <a:pt x="0" y="3916438"/>
                  </a:lnTo>
                  <a:close/>
                </a:path>
              </a:pathLst>
            </a:custGeom>
            <a:solidFill>
              <a:srgbClr val="FBB04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7560309" cy="1430020"/>
            </a:xfrm>
            <a:custGeom>
              <a:avLst/>
              <a:gdLst/>
              <a:ahLst/>
              <a:cxnLst/>
              <a:rect l="l" t="t" r="r" b="b"/>
              <a:pathLst>
                <a:path w="7560309" h="1430020">
                  <a:moveTo>
                    <a:pt x="7559992" y="0"/>
                  </a:moveTo>
                  <a:lnTo>
                    <a:pt x="0" y="0"/>
                  </a:lnTo>
                  <a:lnTo>
                    <a:pt x="0" y="1429562"/>
                  </a:lnTo>
                  <a:lnTo>
                    <a:pt x="7559992" y="1429562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5376" y="1136905"/>
              <a:ext cx="4364629" cy="42090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5186629"/>
              <a:ext cx="7560309" cy="159385"/>
            </a:xfrm>
            <a:custGeom>
              <a:avLst/>
              <a:gdLst/>
              <a:ahLst/>
              <a:cxnLst/>
              <a:rect l="l" t="t" r="r" b="b"/>
              <a:pathLst>
                <a:path w="7560309" h="159385">
                  <a:moveTo>
                    <a:pt x="7559992" y="0"/>
                  </a:moveTo>
                  <a:lnTo>
                    <a:pt x="0" y="0"/>
                  </a:lnTo>
                  <a:lnTo>
                    <a:pt x="0" y="159372"/>
                  </a:lnTo>
                  <a:lnTo>
                    <a:pt x="7559992" y="159372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8231" y="1862766"/>
            <a:ext cx="306324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This is a serious global 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challenge.</a:t>
            </a:r>
            <a:endParaRPr sz="1500" dirty="0">
              <a:latin typeface="Proxima Nova"/>
              <a:cs typeface="Proxima Nova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That means that the 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antibiotics</a:t>
            </a:r>
            <a:endParaRPr sz="1500" dirty="0">
              <a:latin typeface="Proxima Nova"/>
              <a:cs typeface="Proxima Nova"/>
            </a:endParaRPr>
          </a:p>
          <a:p>
            <a:pPr marL="12700" marR="5080">
              <a:lnSpc>
                <a:spcPct val="100000"/>
              </a:lnSpc>
            </a:pP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we have today will be less </a:t>
            </a:r>
            <a:r>
              <a:rPr sz="1500" b="1" spc="50" dirty="0">
                <a:solidFill>
                  <a:srgbClr val="58595B"/>
                </a:solidFill>
                <a:latin typeface="Proxima Nova"/>
                <a:cs typeface="Proxima Nova"/>
              </a:rPr>
              <a:t>efective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in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the future in 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treating</a:t>
            </a:r>
            <a:endParaRPr sz="1500" dirty="0">
              <a:latin typeface="Proxima Nova"/>
              <a:cs typeface="Proxima Nova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life-threatening 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infections</a:t>
            </a:r>
            <a:endParaRPr sz="1500" dirty="0">
              <a:latin typeface="Proxima Nova"/>
              <a:cs typeface="Proxima Nov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993" y="3734428"/>
            <a:ext cx="24961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Currently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AMR is </a:t>
            </a:r>
            <a:r>
              <a:rPr sz="1500" b="1" spc="45" dirty="0">
                <a:solidFill>
                  <a:srgbClr val="58595B"/>
                </a:solidFill>
                <a:latin typeface="Proxima Nova"/>
                <a:cs typeface="Proxima Nova"/>
              </a:rPr>
              <a:t>afecting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millions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of people 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worldwide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and kills more than 1 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million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people per </a:t>
            </a:r>
            <a:r>
              <a:rPr sz="1500" b="1" spc="-20" dirty="0">
                <a:solidFill>
                  <a:srgbClr val="58595B"/>
                </a:solidFill>
                <a:latin typeface="Proxima Nova"/>
                <a:cs typeface="Proxima Nova"/>
              </a:rPr>
              <a:t>year</a:t>
            </a:r>
            <a:endParaRPr sz="1500" dirty="0">
              <a:latin typeface="Proxima Nova"/>
              <a:cs typeface="Proxima Nov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2766" y="1807121"/>
            <a:ext cx="2933065" cy="9944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900" b="1" spc="-10" dirty="0">
                <a:solidFill>
                  <a:srgbClr val="FBB040"/>
                </a:solidFill>
                <a:latin typeface="Proxima Nova Black"/>
                <a:cs typeface="Proxima Nova Black"/>
              </a:rPr>
              <a:t>EFFECTIVENESS</a:t>
            </a:r>
            <a:endParaRPr sz="2900" dirty="0">
              <a:latin typeface="Proxima Nova Black"/>
              <a:cs typeface="Proxima Nova Black"/>
            </a:endParaRPr>
          </a:p>
          <a:p>
            <a:pPr marL="20320">
              <a:lnSpc>
                <a:spcPct val="100000"/>
              </a:lnSpc>
              <a:spcBef>
                <a:spcPts val="2150"/>
              </a:spcBef>
              <a:tabLst>
                <a:tab pos="2056764" algn="l"/>
              </a:tabLst>
            </a:pPr>
            <a:r>
              <a:rPr sz="1650" b="1" spc="-10" dirty="0">
                <a:solidFill>
                  <a:srgbClr val="FBB040"/>
                </a:solidFill>
                <a:latin typeface="Proxima Nova Black"/>
                <a:cs typeface="Proxima Nova Black"/>
              </a:rPr>
              <a:t>PRESENT</a:t>
            </a:r>
            <a:r>
              <a:rPr sz="1650" b="1" dirty="0">
                <a:solidFill>
                  <a:srgbClr val="FBB040"/>
                </a:solidFill>
                <a:latin typeface="Proxima Nova Black"/>
                <a:cs typeface="Proxima Nova Black"/>
              </a:rPr>
              <a:t>	</a:t>
            </a:r>
            <a:r>
              <a:rPr sz="1650" b="1" spc="-10" dirty="0">
                <a:solidFill>
                  <a:srgbClr val="FBB040"/>
                </a:solidFill>
                <a:latin typeface="Proxima Nova Black"/>
                <a:cs typeface="Proxima Nova Black"/>
              </a:rPr>
              <a:t>FUTURE</a:t>
            </a:r>
            <a:endParaRPr sz="1650" dirty="0">
              <a:latin typeface="Proxima Nova Black"/>
              <a:cs typeface="Proxima Nova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628983" y="2673261"/>
            <a:ext cx="3394075" cy="2623185"/>
            <a:chOff x="3628983" y="2673261"/>
            <a:chExt cx="3394075" cy="2623185"/>
          </a:xfrm>
        </p:grpSpPr>
        <p:sp>
          <p:nvSpPr>
            <p:cNvPr id="11" name="object 11"/>
            <p:cNvSpPr/>
            <p:nvPr/>
          </p:nvSpPr>
          <p:spPr>
            <a:xfrm>
              <a:off x="3628983" y="5164094"/>
              <a:ext cx="1271905" cy="130810"/>
            </a:xfrm>
            <a:custGeom>
              <a:avLst/>
              <a:gdLst/>
              <a:ahLst/>
              <a:cxnLst/>
              <a:rect l="l" t="t" r="r" b="b"/>
              <a:pathLst>
                <a:path w="1271904" h="130810">
                  <a:moveTo>
                    <a:pt x="635876" y="0"/>
                  </a:moveTo>
                  <a:lnTo>
                    <a:pt x="556114" y="507"/>
                  </a:lnTo>
                  <a:lnTo>
                    <a:pt x="479308" y="1990"/>
                  </a:lnTo>
                  <a:lnTo>
                    <a:pt x="406054" y="4387"/>
                  </a:lnTo>
                  <a:lnTo>
                    <a:pt x="336949" y="7637"/>
                  </a:lnTo>
                  <a:lnTo>
                    <a:pt x="272588" y="11679"/>
                  </a:lnTo>
                  <a:lnTo>
                    <a:pt x="213567" y="16451"/>
                  </a:lnTo>
                  <a:lnTo>
                    <a:pt x="160482" y="21893"/>
                  </a:lnTo>
                  <a:lnTo>
                    <a:pt x="113929" y="27944"/>
                  </a:lnTo>
                  <a:lnTo>
                    <a:pt x="74503" y="34542"/>
                  </a:lnTo>
                  <a:lnTo>
                    <a:pt x="19420" y="49137"/>
                  </a:lnTo>
                  <a:lnTo>
                    <a:pt x="0" y="65189"/>
                  </a:lnTo>
                  <a:lnTo>
                    <a:pt x="4954" y="73366"/>
                  </a:lnTo>
                  <a:lnTo>
                    <a:pt x="42802" y="88750"/>
                  </a:lnTo>
                  <a:lnTo>
                    <a:pt x="113929" y="102433"/>
                  </a:lnTo>
                  <a:lnTo>
                    <a:pt x="160482" y="108484"/>
                  </a:lnTo>
                  <a:lnTo>
                    <a:pt x="213567" y="113926"/>
                  </a:lnTo>
                  <a:lnTo>
                    <a:pt x="272588" y="118698"/>
                  </a:lnTo>
                  <a:lnTo>
                    <a:pt x="336949" y="122740"/>
                  </a:lnTo>
                  <a:lnTo>
                    <a:pt x="406054" y="125990"/>
                  </a:lnTo>
                  <a:lnTo>
                    <a:pt x="479308" y="128387"/>
                  </a:lnTo>
                  <a:lnTo>
                    <a:pt x="556114" y="129870"/>
                  </a:lnTo>
                  <a:lnTo>
                    <a:pt x="635876" y="130378"/>
                  </a:lnTo>
                  <a:lnTo>
                    <a:pt x="715638" y="129870"/>
                  </a:lnTo>
                  <a:lnTo>
                    <a:pt x="792443" y="128387"/>
                  </a:lnTo>
                  <a:lnTo>
                    <a:pt x="865695" y="125990"/>
                  </a:lnTo>
                  <a:lnTo>
                    <a:pt x="934800" y="122740"/>
                  </a:lnTo>
                  <a:lnTo>
                    <a:pt x="999160" y="118698"/>
                  </a:lnTo>
                  <a:lnTo>
                    <a:pt x="1058179" y="113926"/>
                  </a:lnTo>
                  <a:lnTo>
                    <a:pt x="1111263" y="108484"/>
                  </a:lnTo>
                  <a:lnTo>
                    <a:pt x="1157815" y="102433"/>
                  </a:lnTo>
                  <a:lnTo>
                    <a:pt x="1197239" y="95835"/>
                  </a:lnTo>
                  <a:lnTo>
                    <a:pt x="1252320" y="81240"/>
                  </a:lnTo>
                  <a:lnTo>
                    <a:pt x="1271739" y="65189"/>
                  </a:lnTo>
                  <a:lnTo>
                    <a:pt x="1266785" y="57011"/>
                  </a:lnTo>
                  <a:lnTo>
                    <a:pt x="1228939" y="41627"/>
                  </a:lnTo>
                  <a:lnTo>
                    <a:pt x="1157815" y="27944"/>
                  </a:lnTo>
                  <a:lnTo>
                    <a:pt x="1111263" y="21893"/>
                  </a:lnTo>
                  <a:lnTo>
                    <a:pt x="1058179" y="16451"/>
                  </a:lnTo>
                  <a:lnTo>
                    <a:pt x="999160" y="11679"/>
                  </a:lnTo>
                  <a:lnTo>
                    <a:pt x="934800" y="7637"/>
                  </a:lnTo>
                  <a:lnTo>
                    <a:pt x="865695" y="4387"/>
                  </a:lnTo>
                  <a:lnTo>
                    <a:pt x="792443" y="1990"/>
                  </a:lnTo>
                  <a:lnTo>
                    <a:pt x="715638" y="507"/>
                  </a:lnTo>
                  <a:lnTo>
                    <a:pt x="635876" y="0"/>
                  </a:lnTo>
                  <a:close/>
                </a:path>
              </a:pathLst>
            </a:custGeom>
            <a:solidFill>
              <a:srgbClr val="FBB04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8987" y="4051325"/>
              <a:ext cx="1655203" cy="120546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18952" y="4151793"/>
              <a:ext cx="355600" cy="825500"/>
            </a:xfrm>
            <a:custGeom>
              <a:avLst/>
              <a:gdLst/>
              <a:ahLst/>
              <a:cxnLst/>
              <a:rect l="l" t="t" r="r" b="b"/>
              <a:pathLst>
                <a:path w="355600" h="825500">
                  <a:moveTo>
                    <a:pt x="355346" y="0"/>
                  </a:moveTo>
                  <a:lnTo>
                    <a:pt x="0" y="0"/>
                  </a:lnTo>
                  <a:lnTo>
                    <a:pt x="0" y="806107"/>
                  </a:lnTo>
                  <a:lnTo>
                    <a:pt x="60268" y="817295"/>
                  </a:lnTo>
                  <a:lnTo>
                    <a:pt x="117367" y="823401"/>
                  </a:lnTo>
                  <a:lnTo>
                    <a:pt x="171298" y="824871"/>
                  </a:lnTo>
                  <a:lnTo>
                    <a:pt x="222060" y="822152"/>
                  </a:lnTo>
                  <a:lnTo>
                    <a:pt x="269656" y="815691"/>
                  </a:lnTo>
                  <a:lnTo>
                    <a:pt x="314084" y="805935"/>
                  </a:lnTo>
                  <a:lnTo>
                    <a:pt x="355346" y="793330"/>
                  </a:lnTo>
                  <a:lnTo>
                    <a:pt x="355346" y="0"/>
                  </a:lnTo>
                  <a:close/>
                </a:path>
              </a:pathLst>
            </a:custGeom>
            <a:solidFill>
              <a:srgbClr val="FFFFFF">
                <a:alpha val="58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24541" y="3937584"/>
              <a:ext cx="569264" cy="1453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258272" y="3964508"/>
              <a:ext cx="491490" cy="92075"/>
            </a:xfrm>
            <a:custGeom>
              <a:avLst/>
              <a:gdLst/>
              <a:ahLst/>
              <a:cxnLst/>
              <a:rect l="l" t="t" r="r" b="b"/>
              <a:pathLst>
                <a:path w="491489" h="92075">
                  <a:moveTo>
                    <a:pt x="37223" y="5524"/>
                  </a:moveTo>
                  <a:lnTo>
                    <a:pt x="31699" y="0"/>
                  </a:lnTo>
                  <a:lnTo>
                    <a:pt x="5524" y="0"/>
                  </a:lnTo>
                  <a:lnTo>
                    <a:pt x="0" y="5524"/>
                  </a:lnTo>
                  <a:lnTo>
                    <a:pt x="0" y="85953"/>
                  </a:lnTo>
                  <a:lnTo>
                    <a:pt x="5524" y="91478"/>
                  </a:lnTo>
                  <a:lnTo>
                    <a:pt x="24879" y="91478"/>
                  </a:lnTo>
                  <a:lnTo>
                    <a:pt x="31699" y="91478"/>
                  </a:lnTo>
                  <a:lnTo>
                    <a:pt x="37223" y="85953"/>
                  </a:lnTo>
                  <a:lnTo>
                    <a:pt x="37223" y="5524"/>
                  </a:lnTo>
                  <a:close/>
                </a:path>
                <a:path w="491489" h="92075">
                  <a:moveTo>
                    <a:pt x="102082" y="5524"/>
                  </a:moveTo>
                  <a:lnTo>
                    <a:pt x="96558" y="0"/>
                  </a:lnTo>
                  <a:lnTo>
                    <a:pt x="70383" y="0"/>
                  </a:lnTo>
                  <a:lnTo>
                    <a:pt x="64858" y="5524"/>
                  </a:lnTo>
                  <a:lnTo>
                    <a:pt x="64858" y="85953"/>
                  </a:lnTo>
                  <a:lnTo>
                    <a:pt x="70383" y="91478"/>
                  </a:lnTo>
                  <a:lnTo>
                    <a:pt x="89738" y="91478"/>
                  </a:lnTo>
                  <a:lnTo>
                    <a:pt x="96558" y="91478"/>
                  </a:lnTo>
                  <a:lnTo>
                    <a:pt x="102082" y="85953"/>
                  </a:lnTo>
                  <a:lnTo>
                    <a:pt x="102082" y="5524"/>
                  </a:lnTo>
                  <a:close/>
                </a:path>
                <a:path w="491489" h="92075">
                  <a:moveTo>
                    <a:pt x="166941" y="5524"/>
                  </a:moveTo>
                  <a:lnTo>
                    <a:pt x="161417" y="0"/>
                  </a:lnTo>
                  <a:lnTo>
                    <a:pt x="135242" y="0"/>
                  </a:lnTo>
                  <a:lnTo>
                    <a:pt x="129717" y="5524"/>
                  </a:lnTo>
                  <a:lnTo>
                    <a:pt x="129717" y="85953"/>
                  </a:lnTo>
                  <a:lnTo>
                    <a:pt x="135242" y="91478"/>
                  </a:lnTo>
                  <a:lnTo>
                    <a:pt x="154597" y="91478"/>
                  </a:lnTo>
                  <a:lnTo>
                    <a:pt x="161417" y="91478"/>
                  </a:lnTo>
                  <a:lnTo>
                    <a:pt x="166941" y="85953"/>
                  </a:lnTo>
                  <a:lnTo>
                    <a:pt x="166941" y="5524"/>
                  </a:lnTo>
                  <a:close/>
                </a:path>
                <a:path w="491489" h="92075">
                  <a:moveTo>
                    <a:pt x="231800" y="5524"/>
                  </a:moveTo>
                  <a:lnTo>
                    <a:pt x="226275" y="0"/>
                  </a:lnTo>
                  <a:lnTo>
                    <a:pt x="200101" y="0"/>
                  </a:lnTo>
                  <a:lnTo>
                    <a:pt x="194576" y="5524"/>
                  </a:lnTo>
                  <a:lnTo>
                    <a:pt x="194576" y="85953"/>
                  </a:lnTo>
                  <a:lnTo>
                    <a:pt x="200101" y="91478"/>
                  </a:lnTo>
                  <a:lnTo>
                    <a:pt x="219456" y="91478"/>
                  </a:lnTo>
                  <a:lnTo>
                    <a:pt x="226275" y="91478"/>
                  </a:lnTo>
                  <a:lnTo>
                    <a:pt x="231800" y="85953"/>
                  </a:lnTo>
                  <a:lnTo>
                    <a:pt x="231800" y="5524"/>
                  </a:lnTo>
                  <a:close/>
                </a:path>
                <a:path w="491489" h="92075">
                  <a:moveTo>
                    <a:pt x="296659" y="5524"/>
                  </a:moveTo>
                  <a:lnTo>
                    <a:pt x="291134" y="0"/>
                  </a:lnTo>
                  <a:lnTo>
                    <a:pt x="264960" y="0"/>
                  </a:lnTo>
                  <a:lnTo>
                    <a:pt x="259435" y="5524"/>
                  </a:lnTo>
                  <a:lnTo>
                    <a:pt x="259435" y="85953"/>
                  </a:lnTo>
                  <a:lnTo>
                    <a:pt x="264960" y="91478"/>
                  </a:lnTo>
                  <a:lnTo>
                    <a:pt x="284314" y="91478"/>
                  </a:lnTo>
                  <a:lnTo>
                    <a:pt x="291134" y="91478"/>
                  </a:lnTo>
                  <a:lnTo>
                    <a:pt x="296659" y="85953"/>
                  </a:lnTo>
                  <a:lnTo>
                    <a:pt x="296659" y="5524"/>
                  </a:lnTo>
                  <a:close/>
                </a:path>
                <a:path w="491489" h="92075">
                  <a:moveTo>
                    <a:pt x="361530" y="5524"/>
                  </a:moveTo>
                  <a:lnTo>
                    <a:pt x="356006" y="0"/>
                  </a:lnTo>
                  <a:lnTo>
                    <a:pt x="329831" y="0"/>
                  </a:lnTo>
                  <a:lnTo>
                    <a:pt x="324307" y="5524"/>
                  </a:lnTo>
                  <a:lnTo>
                    <a:pt x="324307" y="85953"/>
                  </a:lnTo>
                  <a:lnTo>
                    <a:pt x="329831" y="91478"/>
                  </a:lnTo>
                  <a:lnTo>
                    <a:pt x="349186" y="91478"/>
                  </a:lnTo>
                  <a:lnTo>
                    <a:pt x="356006" y="91478"/>
                  </a:lnTo>
                  <a:lnTo>
                    <a:pt x="361530" y="85953"/>
                  </a:lnTo>
                  <a:lnTo>
                    <a:pt x="361530" y="5524"/>
                  </a:lnTo>
                  <a:close/>
                </a:path>
                <a:path w="491489" h="92075">
                  <a:moveTo>
                    <a:pt x="426389" y="5524"/>
                  </a:moveTo>
                  <a:lnTo>
                    <a:pt x="420865" y="0"/>
                  </a:lnTo>
                  <a:lnTo>
                    <a:pt x="394690" y="0"/>
                  </a:lnTo>
                  <a:lnTo>
                    <a:pt x="389166" y="5524"/>
                  </a:lnTo>
                  <a:lnTo>
                    <a:pt x="389166" y="85953"/>
                  </a:lnTo>
                  <a:lnTo>
                    <a:pt x="394690" y="91478"/>
                  </a:lnTo>
                  <a:lnTo>
                    <a:pt x="414045" y="91478"/>
                  </a:lnTo>
                  <a:lnTo>
                    <a:pt x="420865" y="91478"/>
                  </a:lnTo>
                  <a:lnTo>
                    <a:pt x="426389" y="85953"/>
                  </a:lnTo>
                  <a:lnTo>
                    <a:pt x="426389" y="5524"/>
                  </a:lnTo>
                  <a:close/>
                </a:path>
                <a:path w="491489" h="92075">
                  <a:moveTo>
                    <a:pt x="491248" y="5524"/>
                  </a:moveTo>
                  <a:lnTo>
                    <a:pt x="485724" y="0"/>
                  </a:lnTo>
                  <a:lnTo>
                    <a:pt x="459549" y="0"/>
                  </a:lnTo>
                  <a:lnTo>
                    <a:pt x="454025" y="5524"/>
                  </a:lnTo>
                  <a:lnTo>
                    <a:pt x="454025" y="85953"/>
                  </a:lnTo>
                  <a:lnTo>
                    <a:pt x="459549" y="91478"/>
                  </a:lnTo>
                  <a:lnTo>
                    <a:pt x="478904" y="91478"/>
                  </a:lnTo>
                  <a:lnTo>
                    <a:pt x="485724" y="91478"/>
                  </a:lnTo>
                  <a:lnTo>
                    <a:pt x="491248" y="85953"/>
                  </a:lnTo>
                  <a:lnTo>
                    <a:pt x="491248" y="5524"/>
                  </a:lnTo>
                  <a:close/>
                </a:path>
              </a:pathLst>
            </a:custGeom>
            <a:solidFill>
              <a:srgbClr val="CED6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5798" y="5123675"/>
              <a:ext cx="492988" cy="15439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725810" y="5052390"/>
              <a:ext cx="493395" cy="154940"/>
            </a:xfrm>
            <a:custGeom>
              <a:avLst/>
              <a:gdLst/>
              <a:ahLst/>
              <a:cxnLst/>
              <a:rect l="l" t="t" r="r" b="b"/>
              <a:pathLst>
                <a:path w="493395" h="154939">
                  <a:moveTo>
                    <a:pt x="246481" y="0"/>
                  </a:moveTo>
                  <a:lnTo>
                    <a:pt x="180955" y="2758"/>
                  </a:lnTo>
                  <a:lnTo>
                    <a:pt x="122076" y="10541"/>
                  </a:lnTo>
                  <a:lnTo>
                    <a:pt x="72191" y="22613"/>
                  </a:lnTo>
                  <a:lnTo>
                    <a:pt x="33651" y="38239"/>
                  </a:lnTo>
                  <a:lnTo>
                    <a:pt x="0" y="77203"/>
                  </a:lnTo>
                  <a:lnTo>
                    <a:pt x="8804" y="97725"/>
                  </a:lnTo>
                  <a:lnTo>
                    <a:pt x="72191" y="131792"/>
                  </a:lnTo>
                  <a:lnTo>
                    <a:pt x="122076" y="143865"/>
                  </a:lnTo>
                  <a:lnTo>
                    <a:pt x="180955" y="151648"/>
                  </a:lnTo>
                  <a:lnTo>
                    <a:pt x="246481" y="154406"/>
                  </a:lnTo>
                  <a:lnTo>
                    <a:pt x="312008" y="151648"/>
                  </a:lnTo>
                  <a:lnTo>
                    <a:pt x="370890" y="143865"/>
                  </a:lnTo>
                  <a:lnTo>
                    <a:pt x="420777" y="131792"/>
                  </a:lnTo>
                  <a:lnTo>
                    <a:pt x="459321" y="116167"/>
                  </a:lnTo>
                  <a:lnTo>
                    <a:pt x="492975" y="77203"/>
                  </a:lnTo>
                  <a:lnTo>
                    <a:pt x="484170" y="56681"/>
                  </a:lnTo>
                  <a:lnTo>
                    <a:pt x="420777" y="22613"/>
                  </a:lnTo>
                  <a:lnTo>
                    <a:pt x="370890" y="10541"/>
                  </a:lnTo>
                  <a:lnTo>
                    <a:pt x="312008" y="2758"/>
                  </a:lnTo>
                  <a:lnTo>
                    <a:pt x="2464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46893" y="5065229"/>
              <a:ext cx="450850" cy="120650"/>
            </a:xfrm>
            <a:custGeom>
              <a:avLst/>
              <a:gdLst/>
              <a:ahLst/>
              <a:cxnLst/>
              <a:rect l="l" t="t" r="r" b="b"/>
              <a:pathLst>
                <a:path w="450850" h="120650">
                  <a:moveTo>
                    <a:pt x="450799" y="60236"/>
                  </a:moveTo>
                  <a:lnTo>
                    <a:pt x="422135" y="35026"/>
                  </a:lnTo>
                  <a:lnTo>
                    <a:pt x="357301" y="13296"/>
                  </a:lnTo>
                  <a:lnTo>
                    <a:pt x="316585" y="6007"/>
                  </a:lnTo>
                  <a:lnTo>
                    <a:pt x="272275" y="1524"/>
                  </a:lnTo>
                  <a:lnTo>
                    <a:pt x="225399" y="0"/>
                  </a:lnTo>
                  <a:lnTo>
                    <a:pt x="178523" y="1524"/>
                  </a:lnTo>
                  <a:lnTo>
                    <a:pt x="134200" y="6007"/>
                  </a:lnTo>
                  <a:lnTo>
                    <a:pt x="93484" y="13296"/>
                  </a:lnTo>
                  <a:lnTo>
                    <a:pt x="28663" y="35026"/>
                  </a:lnTo>
                  <a:lnTo>
                    <a:pt x="0" y="60236"/>
                  </a:lnTo>
                  <a:lnTo>
                    <a:pt x="914" y="62382"/>
                  </a:lnTo>
                  <a:lnTo>
                    <a:pt x="0" y="64363"/>
                  </a:lnTo>
                  <a:lnTo>
                    <a:pt x="57404" y="98831"/>
                  </a:lnTo>
                  <a:lnTo>
                    <a:pt x="134200" y="114896"/>
                  </a:lnTo>
                  <a:lnTo>
                    <a:pt x="178523" y="119062"/>
                  </a:lnTo>
                  <a:lnTo>
                    <a:pt x="225399" y="120484"/>
                  </a:lnTo>
                  <a:lnTo>
                    <a:pt x="272275" y="119062"/>
                  </a:lnTo>
                  <a:lnTo>
                    <a:pt x="316585" y="114896"/>
                  </a:lnTo>
                  <a:lnTo>
                    <a:pt x="357301" y="108115"/>
                  </a:lnTo>
                  <a:lnTo>
                    <a:pt x="422135" y="87858"/>
                  </a:lnTo>
                  <a:lnTo>
                    <a:pt x="450799" y="64363"/>
                  </a:lnTo>
                  <a:lnTo>
                    <a:pt x="449872" y="62382"/>
                  </a:lnTo>
                  <a:lnTo>
                    <a:pt x="450799" y="60236"/>
                  </a:lnTo>
                  <a:close/>
                </a:path>
              </a:pathLst>
            </a:custGeom>
            <a:solidFill>
              <a:srgbClr val="CED6E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22644" y="5093798"/>
              <a:ext cx="284480" cy="62230"/>
            </a:xfrm>
            <a:custGeom>
              <a:avLst/>
              <a:gdLst/>
              <a:ahLst/>
              <a:cxnLst/>
              <a:rect l="l" t="t" r="r" b="b"/>
              <a:pathLst>
                <a:path w="284479" h="62229">
                  <a:moveTo>
                    <a:pt x="275018" y="0"/>
                  </a:moveTo>
                  <a:lnTo>
                    <a:pt x="4559" y="41567"/>
                  </a:lnTo>
                  <a:lnTo>
                    <a:pt x="0" y="47116"/>
                  </a:lnTo>
                  <a:lnTo>
                    <a:pt x="2374" y="58026"/>
                  </a:lnTo>
                  <a:lnTo>
                    <a:pt x="7696" y="61620"/>
                  </a:lnTo>
                  <a:lnTo>
                    <a:pt x="13690" y="61620"/>
                  </a:lnTo>
                  <a:lnTo>
                    <a:pt x="279577" y="20929"/>
                  </a:lnTo>
                  <a:lnTo>
                    <a:pt x="284124" y="15392"/>
                  </a:lnTo>
                  <a:lnTo>
                    <a:pt x="281609" y="3835"/>
                  </a:lnTo>
                  <a:lnTo>
                    <a:pt x="275018" y="0"/>
                  </a:lnTo>
                  <a:close/>
                </a:path>
              </a:pathLst>
            </a:custGeom>
            <a:solidFill>
              <a:srgbClr val="CED6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25799" y="5042141"/>
              <a:ext cx="492988" cy="15440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725810" y="4970858"/>
              <a:ext cx="493395" cy="154940"/>
            </a:xfrm>
            <a:custGeom>
              <a:avLst/>
              <a:gdLst/>
              <a:ahLst/>
              <a:cxnLst/>
              <a:rect l="l" t="t" r="r" b="b"/>
              <a:pathLst>
                <a:path w="493395" h="154939">
                  <a:moveTo>
                    <a:pt x="246481" y="0"/>
                  </a:moveTo>
                  <a:lnTo>
                    <a:pt x="180955" y="2758"/>
                  </a:lnTo>
                  <a:lnTo>
                    <a:pt x="122076" y="10541"/>
                  </a:lnTo>
                  <a:lnTo>
                    <a:pt x="72191" y="22613"/>
                  </a:lnTo>
                  <a:lnTo>
                    <a:pt x="33651" y="38239"/>
                  </a:lnTo>
                  <a:lnTo>
                    <a:pt x="0" y="77203"/>
                  </a:lnTo>
                  <a:lnTo>
                    <a:pt x="8804" y="97725"/>
                  </a:lnTo>
                  <a:lnTo>
                    <a:pt x="72191" y="131792"/>
                  </a:lnTo>
                  <a:lnTo>
                    <a:pt x="122076" y="143865"/>
                  </a:lnTo>
                  <a:lnTo>
                    <a:pt x="180955" y="151648"/>
                  </a:lnTo>
                  <a:lnTo>
                    <a:pt x="246481" y="154406"/>
                  </a:lnTo>
                  <a:lnTo>
                    <a:pt x="312008" y="151648"/>
                  </a:lnTo>
                  <a:lnTo>
                    <a:pt x="370890" y="143865"/>
                  </a:lnTo>
                  <a:lnTo>
                    <a:pt x="420777" y="131792"/>
                  </a:lnTo>
                  <a:lnTo>
                    <a:pt x="459321" y="116167"/>
                  </a:lnTo>
                  <a:lnTo>
                    <a:pt x="492975" y="77203"/>
                  </a:lnTo>
                  <a:lnTo>
                    <a:pt x="484170" y="56681"/>
                  </a:lnTo>
                  <a:lnTo>
                    <a:pt x="420777" y="22613"/>
                  </a:lnTo>
                  <a:lnTo>
                    <a:pt x="370890" y="10541"/>
                  </a:lnTo>
                  <a:lnTo>
                    <a:pt x="312008" y="2758"/>
                  </a:lnTo>
                  <a:lnTo>
                    <a:pt x="2464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46893" y="4983708"/>
              <a:ext cx="450850" cy="120650"/>
            </a:xfrm>
            <a:custGeom>
              <a:avLst/>
              <a:gdLst/>
              <a:ahLst/>
              <a:cxnLst/>
              <a:rect l="l" t="t" r="r" b="b"/>
              <a:pathLst>
                <a:path w="450850" h="120650">
                  <a:moveTo>
                    <a:pt x="450799" y="60236"/>
                  </a:moveTo>
                  <a:lnTo>
                    <a:pt x="422135" y="35026"/>
                  </a:lnTo>
                  <a:lnTo>
                    <a:pt x="357301" y="13284"/>
                  </a:lnTo>
                  <a:lnTo>
                    <a:pt x="316585" y="5994"/>
                  </a:lnTo>
                  <a:lnTo>
                    <a:pt x="272275" y="1524"/>
                  </a:lnTo>
                  <a:lnTo>
                    <a:pt x="225399" y="0"/>
                  </a:lnTo>
                  <a:lnTo>
                    <a:pt x="178523" y="1524"/>
                  </a:lnTo>
                  <a:lnTo>
                    <a:pt x="134200" y="5994"/>
                  </a:lnTo>
                  <a:lnTo>
                    <a:pt x="93484" y="13284"/>
                  </a:lnTo>
                  <a:lnTo>
                    <a:pt x="28663" y="35026"/>
                  </a:lnTo>
                  <a:lnTo>
                    <a:pt x="0" y="60236"/>
                  </a:lnTo>
                  <a:lnTo>
                    <a:pt x="914" y="62369"/>
                  </a:lnTo>
                  <a:lnTo>
                    <a:pt x="0" y="64350"/>
                  </a:lnTo>
                  <a:lnTo>
                    <a:pt x="57404" y="98818"/>
                  </a:lnTo>
                  <a:lnTo>
                    <a:pt x="134200" y="114884"/>
                  </a:lnTo>
                  <a:lnTo>
                    <a:pt x="178523" y="119062"/>
                  </a:lnTo>
                  <a:lnTo>
                    <a:pt x="225399" y="120472"/>
                  </a:lnTo>
                  <a:lnTo>
                    <a:pt x="272275" y="119062"/>
                  </a:lnTo>
                  <a:lnTo>
                    <a:pt x="316585" y="114884"/>
                  </a:lnTo>
                  <a:lnTo>
                    <a:pt x="357301" y="108102"/>
                  </a:lnTo>
                  <a:lnTo>
                    <a:pt x="422135" y="87845"/>
                  </a:lnTo>
                  <a:lnTo>
                    <a:pt x="450799" y="64350"/>
                  </a:lnTo>
                  <a:lnTo>
                    <a:pt x="449872" y="62369"/>
                  </a:lnTo>
                  <a:lnTo>
                    <a:pt x="450799" y="60236"/>
                  </a:lnTo>
                  <a:close/>
                </a:path>
              </a:pathLst>
            </a:custGeom>
            <a:solidFill>
              <a:srgbClr val="CED6E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22644" y="5012267"/>
              <a:ext cx="284480" cy="62230"/>
            </a:xfrm>
            <a:custGeom>
              <a:avLst/>
              <a:gdLst/>
              <a:ahLst/>
              <a:cxnLst/>
              <a:rect l="l" t="t" r="r" b="b"/>
              <a:pathLst>
                <a:path w="284479" h="62229">
                  <a:moveTo>
                    <a:pt x="275018" y="0"/>
                  </a:moveTo>
                  <a:lnTo>
                    <a:pt x="4559" y="41567"/>
                  </a:lnTo>
                  <a:lnTo>
                    <a:pt x="0" y="47117"/>
                  </a:lnTo>
                  <a:lnTo>
                    <a:pt x="2374" y="58026"/>
                  </a:lnTo>
                  <a:lnTo>
                    <a:pt x="7696" y="61620"/>
                  </a:lnTo>
                  <a:lnTo>
                    <a:pt x="13690" y="61620"/>
                  </a:lnTo>
                  <a:lnTo>
                    <a:pt x="279577" y="20929"/>
                  </a:lnTo>
                  <a:lnTo>
                    <a:pt x="284124" y="15392"/>
                  </a:lnTo>
                  <a:lnTo>
                    <a:pt x="281609" y="3835"/>
                  </a:lnTo>
                  <a:lnTo>
                    <a:pt x="275018" y="0"/>
                  </a:lnTo>
                  <a:close/>
                </a:path>
              </a:pathLst>
            </a:custGeom>
            <a:solidFill>
              <a:srgbClr val="CED6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22638" y="4889906"/>
              <a:ext cx="414863" cy="40638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148124" y="4887713"/>
              <a:ext cx="396875" cy="386715"/>
            </a:xfrm>
            <a:custGeom>
              <a:avLst/>
              <a:gdLst/>
              <a:ahLst/>
              <a:cxnLst/>
              <a:rect l="l" t="t" r="r" b="b"/>
              <a:pathLst>
                <a:path w="396875" h="386714">
                  <a:moveTo>
                    <a:pt x="167957" y="0"/>
                  </a:moveTo>
                  <a:lnTo>
                    <a:pt x="123386" y="8014"/>
                  </a:lnTo>
                  <a:lnTo>
                    <a:pt x="84065" y="25397"/>
                  </a:lnTo>
                  <a:lnTo>
                    <a:pt x="51031" y="50892"/>
                  </a:lnTo>
                  <a:lnTo>
                    <a:pt x="25318" y="83242"/>
                  </a:lnTo>
                  <a:lnTo>
                    <a:pt x="7963" y="121192"/>
                  </a:lnTo>
                  <a:lnTo>
                    <a:pt x="0" y="163484"/>
                  </a:lnTo>
                  <a:lnTo>
                    <a:pt x="2463" y="208864"/>
                  </a:lnTo>
                  <a:lnTo>
                    <a:pt x="15509" y="253410"/>
                  </a:lnTo>
                  <a:lnTo>
                    <a:pt x="37653" y="293345"/>
                  </a:lnTo>
                  <a:lnTo>
                    <a:pt x="67462" y="327605"/>
                  </a:lnTo>
                  <a:lnTo>
                    <a:pt x="103499" y="355126"/>
                  </a:lnTo>
                  <a:lnTo>
                    <a:pt x="144330" y="374845"/>
                  </a:lnTo>
                  <a:lnTo>
                    <a:pt x="188519" y="385699"/>
                  </a:lnTo>
                  <a:lnTo>
                    <a:pt x="234632" y="386626"/>
                  </a:lnTo>
                  <a:lnTo>
                    <a:pt x="278039" y="377431"/>
                  </a:lnTo>
                  <a:lnTo>
                    <a:pt x="316087" y="359301"/>
                  </a:lnTo>
                  <a:lnTo>
                    <a:pt x="347861" y="333482"/>
                  </a:lnTo>
                  <a:lnTo>
                    <a:pt x="372443" y="301221"/>
                  </a:lnTo>
                  <a:lnTo>
                    <a:pt x="388918" y="263765"/>
                  </a:lnTo>
                  <a:lnTo>
                    <a:pt x="396368" y="222362"/>
                  </a:lnTo>
                  <a:lnTo>
                    <a:pt x="393877" y="178257"/>
                  </a:lnTo>
                  <a:lnTo>
                    <a:pt x="381293" y="134941"/>
                  </a:lnTo>
                  <a:lnTo>
                    <a:pt x="359951" y="95787"/>
                  </a:lnTo>
                  <a:lnTo>
                    <a:pt x="331168" y="61869"/>
                  </a:lnTo>
                  <a:lnTo>
                    <a:pt x="296261" y="34259"/>
                  </a:lnTo>
                  <a:lnTo>
                    <a:pt x="256545" y="14029"/>
                  </a:lnTo>
                  <a:lnTo>
                    <a:pt x="213339" y="2251"/>
                  </a:lnTo>
                  <a:lnTo>
                    <a:pt x="1679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64924" y="4904473"/>
              <a:ext cx="363220" cy="353695"/>
            </a:xfrm>
            <a:custGeom>
              <a:avLst/>
              <a:gdLst/>
              <a:ahLst/>
              <a:cxnLst/>
              <a:rect l="l" t="t" r="r" b="b"/>
              <a:pathLst>
                <a:path w="363220" h="353695">
                  <a:moveTo>
                    <a:pt x="163736" y="0"/>
                  </a:moveTo>
                  <a:lnTo>
                    <a:pt x="117320" y="5987"/>
                  </a:lnTo>
                  <a:lnTo>
                    <a:pt x="57269" y="36444"/>
                  </a:lnTo>
                  <a:lnTo>
                    <a:pt x="15696" y="89002"/>
                  </a:lnTo>
                  <a:lnTo>
                    <a:pt x="0" y="154118"/>
                  </a:lnTo>
                  <a:lnTo>
                    <a:pt x="2560" y="189179"/>
                  </a:lnTo>
                  <a:lnTo>
                    <a:pt x="26249" y="253323"/>
                  </a:lnTo>
                  <a:lnTo>
                    <a:pt x="71711" y="306552"/>
                  </a:lnTo>
                  <a:lnTo>
                    <a:pt x="131944" y="341456"/>
                  </a:lnTo>
                  <a:lnTo>
                    <a:pt x="198902" y="353606"/>
                  </a:lnTo>
                  <a:lnTo>
                    <a:pt x="204668" y="353606"/>
                  </a:lnTo>
                  <a:lnTo>
                    <a:pt x="249948" y="346281"/>
                  </a:lnTo>
                  <a:lnTo>
                    <a:pt x="307779" y="315088"/>
                  </a:lnTo>
                  <a:lnTo>
                    <a:pt x="347692" y="262905"/>
                  </a:lnTo>
                  <a:lnTo>
                    <a:pt x="362719" y="198755"/>
                  </a:lnTo>
                  <a:lnTo>
                    <a:pt x="360179" y="164414"/>
                  </a:lnTo>
                  <a:lnTo>
                    <a:pt x="346653" y="120220"/>
                  </a:lnTo>
                  <a:lnTo>
                    <a:pt x="323129" y="80809"/>
                  </a:lnTo>
                  <a:lnTo>
                    <a:pt x="291342" y="47631"/>
                  </a:lnTo>
                  <a:lnTo>
                    <a:pt x="253025" y="22136"/>
                  </a:lnTo>
                  <a:lnTo>
                    <a:pt x="209912" y="5775"/>
                  </a:lnTo>
                  <a:lnTo>
                    <a:pt x="163736" y="0"/>
                  </a:lnTo>
                  <a:close/>
                </a:path>
              </a:pathLst>
            </a:custGeom>
            <a:solidFill>
              <a:srgbClr val="CED6E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06834" y="4919878"/>
              <a:ext cx="84455" cy="316865"/>
            </a:xfrm>
            <a:custGeom>
              <a:avLst/>
              <a:gdLst/>
              <a:ahLst/>
              <a:cxnLst/>
              <a:rect l="l" t="t" r="r" b="b"/>
              <a:pathLst>
                <a:path w="84454" h="316864">
                  <a:moveTo>
                    <a:pt x="14795" y="0"/>
                  </a:moveTo>
                  <a:lnTo>
                    <a:pt x="8095" y="1830"/>
                  </a:lnTo>
                  <a:lnTo>
                    <a:pt x="3078" y="5965"/>
                  </a:lnTo>
                  <a:lnTo>
                    <a:pt x="220" y="11801"/>
                  </a:lnTo>
                  <a:lnTo>
                    <a:pt x="0" y="18732"/>
                  </a:lnTo>
                  <a:lnTo>
                    <a:pt x="48653" y="300888"/>
                  </a:lnTo>
                  <a:lnTo>
                    <a:pt x="51230" y="307606"/>
                  </a:lnTo>
                  <a:lnTo>
                    <a:pt x="56000" y="312847"/>
                  </a:lnTo>
                  <a:lnTo>
                    <a:pt x="62294" y="316099"/>
                  </a:lnTo>
                  <a:lnTo>
                    <a:pt x="69443" y="316852"/>
                  </a:lnTo>
                  <a:lnTo>
                    <a:pt x="76096" y="314847"/>
                  </a:lnTo>
                  <a:lnTo>
                    <a:pt x="81073" y="310578"/>
                  </a:lnTo>
                  <a:lnTo>
                    <a:pt x="83902" y="304661"/>
                  </a:lnTo>
                  <a:lnTo>
                    <a:pt x="84112" y="297713"/>
                  </a:lnTo>
                  <a:lnTo>
                    <a:pt x="35598" y="16370"/>
                  </a:lnTo>
                  <a:lnTo>
                    <a:pt x="33028" y="9640"/>
                  </a:lnTo>
                  <a:lnTo>
                    <a:pt x="28259" y="4318"/>
                  </a:lnTo>
                  <a:lnTo>
                    <a:pt x="21958" y="929"/>
                  </a:lnTo>
                  <a:lnTo>
                    <a:pt x="14795" y="0"/>
                  </a:lnTo>
                  <a:close/>
                </a:path>
              </a:pathLst>
            </a:custGeom>
            <a:solidFill>
              <a:srgbClr val="CED6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12846" y="4919879"/>
              <a:ext cx="80010" cy="316865"/>
            </a:xfrm>
            <a:custGeom>
              <a:avLst/>
              <a:gdLst/>
              <a:ahLst/>
              <a:cxnLst/>
              <a:rect l="l" t="t" r="r" b="b"/>
              <a:pathLst>
                <a:path w="80010" h="316864">
                  <a:moveTo>
                    <a:pt x="8788" y="0"/>
                  </a:moveTo>
                  <a:lnTo>
                    <a:pt x="5410" y="215"/>
                  </a:lnTo>
                  <a:lnTo>
                    <a:pt x="2412" y="1371"/>
                  </a:lnTo>
                  <a:lnTo>
                    <a:pt x="0" y="3149"/>
                  </a:lnTo>
                  <a:lnTo>
                    <a:pt x="1752" y="2946"/>
                  </a:lnTo>
                  <a:lnTo>
                    <a:pt x="8908" y="3875"/>
                  </a:lnTo>
                  <a:lnTo>
                    <a:pt x="15206" y="7265"/>
                  </a:lnTo>
                  <a:lnTo>
                    <a:pt x="19978" y="12592"/>
                  </a:lnTo>
                  <a:lnTo>
                    <a:pt x="22555" y="19329"/>
                  </a:lnTo>
                  <a:lnTo>
                    <a:pt x="72186" y="307162"/>
                  </a:lnTo>
                  <a:lnTo>
                    <a:pt x="69583" y="313143"/>
                  </a:lnTo>
                  <a:lnTo>
                    <a:pt x="64808" y="316661"/>
                  </a:lnTo>
                  <a:lnTo>
                    <a:pt x="73812" y="315125"/>
                  </a:lnTo>
                  <a:lnTo>
                    <a:pt x="79692" y="306933"/>
                  </a:lnTo>
                  <a:lnTo>
                    <a:pt x="78104" y="297713"/>
                  </a:lnTo>
                  <a:lnTo>
                    <a:pt x="29590" y="16370"/>
                  </a:lnTo>
                  <a:lnTo>
                    <a:pt x="27013" y="9640"/>
                  </a:lnTo>
                  <a:lnTo>
                    <a:pt x="22242" y="4318"/>
                  </a:lnTo>
                  <a:lnTo>
                    <a:pt x="15944" y="929"/>
                  </a:lnTo>
                  <a:lnTo>
                    <a:pt x="8788" y="0"/>
                  </a:lnTo>
                  <a:close/>
                </a:path>
              </a:pathLst>
            </a:custGeom>
            <a:solidFill>
              <a:srgbClr val="CED6E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11142" y="2945587"/>
              <a:ext cx="2911427" cy="189332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181884" y="2679611"/>
              <a:ext cx="812800" cy="0"/>
            </a:xfrm>
            <a:custGeom>
              <a:avLst/>
              <a:gdLst/>
              <a:ahLst/>
              <a:cxnLst/>
              <a:rect l="l" t="t" r="r" b="b"/>
              <a:pathLst>
                <a:path w="812800">
                  <a:moveTo>
                    <a:pt x="0" y="0"/>
                  </a:moveTo>
                  <a:lnTo>
                    <a:pt x="812787" y="0"/>
                  </a:lnTo>
                </a:path>
              </a:pathLst>
            </a:custGeom>
            <a:ln w="12700">
              <a:solidFill>
                <a:srgbClr val="FBB04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176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INAPPROPRIATE</a:t>
            </a:r>
            <a:r>
              <a:rPr spc="-50" dirty="0"/>
              <a:t> </a:t>
            </a:r>
            <a:r>
              <a:rPr dirty="0"/>
              <a:t>USE</a:t>
            </a:r>
            <a:r>
              <a:rPr spc="-50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spc="-10" dirty="0"/>
              <a:t>ANTIBIOTICS </a:t>
            </a:r>
            <a:r>
              <a:rPr dirty="0"/>
              <a:t>LEADS</a:t>
            </a:r>
            <a:r>
              <a:rPr spc="-2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ANTIMICROBIAL</a:t>
            </a:r>
            <a:r>
              <a:rPr spc="-15" dirty="0"/>
              <a:t> </a:t>
            </a:r>
            <a:r>
              <a:rPr spc="-25" dirty="0"/>
              <a:t>RESISTANCE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5346065"/>
            <a:chOff x="0" y="0"/>
            <a:chExt cx="7560309" cy="5346065"/>
          </a:xfrm>
        </p:grpSpPr>
        <p:sp>
          <p:nvSpPr>
            <p:cNvPr id="3" name="object 3"/>
            <p:cNvSpPr/>
            <p:nvPr/>
          </p:nvSpPr>
          <p:spPr>
            <a:xfrm>
              <a:off x="0" y="1429562"/>
              <a:ext cx="7560309" cy="3916679"/>
            </a:xfrm>
            <a:custGeom>
              <a:avLst/>
              <a:gdLst/>
              <a:ahLst/>
              <a:cxnLst/>
              <a:rect l="l" t="t" r="r" b="b"/>
              <a:pathLst>
                <a:path w="7560309" h="3916679">
                  <a:moveTo>
                    <a:pt x="0" y="3916438"/>
                  </a:moveTo>
                  <a:lnTo>
                    <a:pt x="7560005" y="3916438"/>
                  </a:lnTo>
                  <a:lnTo>
                    <a:pt x="7560005" y="0"/>
                  </a:lnTo>
                  <a:lnTo>
                    <a:pt x="0" y="0"/>
                  </a:lnTo>
                  <a:lnTo>
                    <a:pt x="0" y="3916438"/>
                  </a:lnTo>
                  <a:close/>
                </a:path>
              </a:pathLst>
            </a:custGeom>
            <a:solidFill>
              <a:srgbClr val="E190BD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"/>
              <a:ext cx="7560309" cy="5346065"/>
            </a:xfrm>
            <a:custGeom>
              <a:avLst/>
              <a:gdLst/>
              <a:ahLst/>
              <a:cxnLst/>
              <a:rect l="l" t="t" r="r" b="b"/>
              <a:pathLst>
                <a:path w="7560309" h="5346065">
                  <a:moveTo>
                    <a:pt x="7559992" y="5186616"/>
                  </a:moveTo>
                  <a:lnTo>
                    <a:pt x="0" y="5186616"/>
                  </a:lnTo>
                  <a:lnTo>
                    <a:pt x="0" y="5345989"/>
                  </a:lnTo>
                  <a:lnTo>
                    <a:pt x="7559992" y="5345989"/>
                  </a:lnTo>
                  <a:lnTo>
                    <a:pt x="7559992" y="5186616"/>
                  </a:lnTo>
                  <a:close/>
                </a:path>
                <a:path w="7560309" h="5346065">
                  <a:moveTo>
                    <a:pt x="7559992" y="0"/>
                  </a:moveTo>
                  <a:lnTo>
                    <a:pt x="0" y="0"/>
                  </a:lnTo>
                  <a:lnTo>
                    <a:pt x="0" y="1429550"/>
                  </a:lnTo>
                  <a:lnTo>
                    <a:pt x="7559992" y="142955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E19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2483" y="141563"/>
            <a:ext cx="577850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EVERYONE</a:t>
            </a:r>
            <a:r>
              <a:rPr spc="-50" dirty="0"/>
              <a:t> </a:t>
            </a:r>
            <a:r>
              <a:rPr dirty="0"/>
              <a:t>IS</a:t>
            </a:r>
            <a:r>
              <a:rPr spc="-50" dirty="0"/>
              <a:t> </a:t>
            </a:r>
            <a:r>
              <a:rPr dirty="0"/>
              <a:t>RESPONSIBLE</a:t>
            </a:r>
            <a:r>
              <a:rPr spc="-50" dirty="0"/>
              <a:t> </a:t>
            </a:r>
            <a:r>
              <a:rPr spc="-25" dirty="0"/>
              <a:t>FOR </a:t>
            </a:r>
            <a:r>
              <a:rPr dirty="0"/>
              <a:t>CONTRIBUTING</a:t>
            </a:r>
            <a:r>
              <a:rPr spc="-1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PROBLEM</a:t>
            </a:r>
            <a:r>
              <a:rPr spc="-10" dirty="0"/>
              <a:t> </a:t>
            </a:r>
            <a:r>
              <a:rPr spc="-25" dirty="0"/>
              <a:t>OF </a:t>
            </a:r>
            <a:r>
              <a:rPr dirty="0"/>
              <a:t>ANTIMICROBIAL </a:t>
            </a:r>
            <a:r>
              <a:rPr spc="-10" dirty="0"/>
              <a:t>RESISTANCE</a:t>
            </a:r>
          </a:p>
        </p:txBody>
      </p:sp>
      <p:sp>
        <p:nvSpPr>
          <p:cNvPr id="6" name="object 6"/>
          <p:cNvSpPr/>
          <p:nvPr/>
        </p:nvSpPr>
        <p:spPr>
          <a:xfrm>
            <a:off x="5213132" y="1630107"/>
            <a:ext cx="2013585" cy="2491740"/>
          </a:xfrm>
          <a:custGeom>
            <a:avLst/>
            <a:gdLst/>
            <a:ahLst/>
            <a:cxnLst/>
            <a:rect l="l" t="t" r="r" b="b"/>
            <a:pathLst>
              <a:path w="2013584" h="2491740">
                <a:moveTo>
                  <a:pt x="950531" y="0"/>
                </a:moveTo>
                <a:lnTo>
                  <a:pt x="901616" y="1188"/>
                </a:lnTo>
                <a:lnTo>
                  <a:pt x="853344" y="4714"/>
                </a:lnTo>
                <a:lnTo>
                  <a:pt x="805774" y="10521"/>
                </a:lnTo>
                <a:lnTo>
                  <a:pt x="758965" y="18551"/>
                </a:lnTo>
                <a:lnTo>
                  <a:pt x="712977" y="28748"/>
                </a:lnTo>
                <a:lnTo>
                  <a:pt x="667871" y="41052"/>
                </a:lnTo>
                <a:lnTo>
                  <a:pt x="623705" y="55409"/>
                </a:lnTo>
                <a:lnTo>
                  <a:pt x="580540" y="71758"/>
                </a:lnTo>
                <a:lnTo>
                  <a:pt x="538435" y="90045"/>
                </a:lnTo>
                <a:lnTo>
                  <a:pt x="497450" y="110210"/>
                </a:lnTo>
                <a:lnTo>
                  <a:pt x="457644" y="132198"/>
                </a:lnTo>
                <a:lnTo>
                  <a:pt x="419078" y="155949"/>
                </a:lnTo>
                <a:lnTo>
                  <a:pt x="381811" y="181408"/>
                </a:lnTo>
                <a:lnTo>
                  <a:pt x="345903" y="208516"/>
                </a:lnTo>
                <a:lnTo>
                  <a:pt x="311414" y="237217"/>
                </a:lnTo>
                <a:lnTo>
                  <a:pt x="278403" y="267452"/>
                </a:lnTo>
                <a:lnTo>
                  <a:pt x="246929" y="299165"/>
                </a:lnTo>
                <a:lnTo>
                  <a:pt x="217054" y="332298"/>
                </a:lnTo>
                <a:lnTo>
                  <a:pt x="188836" y="366793"/>
                </a:lnTo>
                <a:lnTo>
                  <a:pt x="162335" y="402594"/>
                </a:lnTo>
                <a:lnTo>
                  <a:pt x="137610" y="439644"/>
                </a:lnTo>
                <a:lnTo>
                  <a:pt x="114723" y="477883"/>
                </a:lnTo>
                <a:lnTo>
                  <a:pt x="93732" y="517256"/>
                </a:lnTo>
                <a:lnTo>
                  <a:pt x="74697" y="557705"/>
                </a:lnTo>
                <a:lnTo>
                  <a:pt x="57677" y="599172"/>
                </a:lnTo>
                <a:lnTo>
                  <a:pt x="42733" y="641601"/>
                </a:lnTo>
                <a:lnTo>
                  <a:pt x="29925" y="684933"/>
                </a:lnTo>
                <a:lnTo>
                  <a:pt x="19311" y="729111"/>
                </a:lnTo>
                <a:lnTo>
                  <a:pt x="10952" y="774079"/>
                </a:lnTo>
                <a:lnTo>
                  <a:pt x="4907" y="819778"/>
                </a:lnTo>
                <a:lnTo>
                  <a:pt x="1236" y="866152"/>
                </a:lnTo>
                <a:lnTo>
                  <a:pt x="0" y="913142"/>
                </a:lnTo>
                <a:lnTo>
                  <a:pt x="1379" y="962760"/>
                </a:lnTo>
                <a:lnTo>
                  <a:pt x="5470" y="1011687"/>
                </a:lnTo>
                <a:lnTo>
                  <a:pt x="12203" y="1059853"/>
                </a:lnTo>
                <a:lnTo>
                  <a:pt x="21506" y="1107193"/>
                </a:lnTo>
                <a:lnTo>
                  <a:pt x="33311" y="1153638"/>
                </a:lnTo>
                <a:lnTo>
                  <a:pt x="47545" y="1199120"/>
                </a:lnTo>
                <a:lnTo>
                  <a:pt x="64140" y="1243573"/>
                </a:lnTo>
                <a:lnTo>
                  <a:pt x="83024" y="1286928"/>
                </a:lnTo>
                <a:lnTo>
                  <a:pt x="104127" y="1329118"/>
                </a:lnTo>
                <a:lnTo>
                  <a:pt x="127379" y="1370074"/>
                </a:lnTo>
                <a:lnTo>
                  <a:pt x="152709" y="1409731"/>
                </a:lnTo>
                <a:lnTo>
                  <a:pt x="180048" y="1448019"/>
                </a:lnTo>
                <a:lnTo>
                  <a:pt x="209323" y="1484871"/>
                </a:lnTo>
                <a:lnTo>
                  <a:pt x="240466" y="1520220"/>
                </a:lnTo>
                <a:lnTo>
                  <a:pt x="273406" y="1553999"/>
                </a:lnTo>
                <a:lnTo>
                  <a:pt x="308072" y="1586138"/>
                </a:lnTo>
                <a:lnTo>
                  <a:pt x="344394" y="1616571"/>
                </a:lnTo>
                <a:lnTo>
                  <a:pt x="382302" y="1645230"/>
                </a:lnTo>
                <a:lnTo>
                  <a:pt x="421725" y="1672048"/>
                </a:lnTo>
                <a:lnTo>
                  <a:pt x="462593" y="1696957"/>
                </a:lnTo>
                <a:lnTo>
                  <a:pt x="504836" y="1719889"/>
                </a:lnTo>
                <a:lnTo>
                  <a:pt x="548382" y="1740776"/>
                </a:lnTo>
                <a:lnTo>
                  <a:pt x="593162" y="1759552"/>
                </a:lnTo>
                <a:lnTo>
                  <a:pt x="639106" y="1776148"/>
                </a:lnTo>
                <a:lnTo>
                  <a:pt x="686142" y="1790496"/>
                </a:lnTo>
                <a:lnTo>
                  <a:pt x="652988" y="1833025"/>
                </a:lnTo>
                <a:lnTo>
                  <a:pt x="626469" y="1877933"/>
                </a:lnTo>
                <a:lnTo>
                  <a:pt x="607006" y="1924944"/>
                </a:lnTo>
                <a:lnTo>
                  <a:pt x="595019" y="1973784"/>
                </a:lnTo>
                <a:lnTo>
                  <a:pt x="590930" y="2024176"/>
                </a:lnTo>
                <a:lnTo>
                  <a:pt x="593288" y="2062494"/>
                </a:lnTo>
                <a:lnTo>
                  <a:pt x="600237" y="2099958"/>
                </a:lnTo>
                <a:lnTo>
                  <a:pt x="611597" y="2136448"/>
                </a:lnTo>
                <a:lnTo>
                  <a:pt x="627182" y="2171845"/>
                </a:lnTo>
                <a:lnTo>
                  <a:pt x="646811" y="2206028"/>
                </a:lnTo>
                <a:lnTo>
                  <a:pt x="670301" y="2238877"/>
                </a:lnTo>
                <a:lnTo>
                  <a:pt x="697468" y="2270272"/>
                </a:lnTo>
                <a:lnTo>
                  <a:pt x="728130" y="2300092"/>
                </a:lnTo>
                <a:lnTo>
                  <a:pt x="762103" y="2328217"/>
                </a:lnTo>
                <a:lnTo>
                  <a:pt x="799204" y="2354527"/>
                </a:lnTo>
                <a:lnTo>
                  <a:pt x="839251" y="2378902"/>
                </a:lnTo>
                <a:lnTo>
                  <a:pt x="882061" y="2401222"/>
                </a:lnTo>
                <a:lnTo>
                  <a:pt x="927450" y="2421366"/>
                </a:lnTo>
                <a:lnTo>
                  <a:pt x="975236" y="2439214"/>
                </a:lnTo>
                <a:lnTo>
                  <a:pt x="1025235" y="2454646"/>
                </a:lnTo>
                <a:lnTo>
                  <a:pt x="1077265" y="2467542"/>
                </a:lnTo>
                <a:lnTo>
                  <a:pt x="1131142" y="2477781"/>
                </a:lnTo>
                <a:lnTo>
                  <a:pt x="1186684" y="2485244"/>
                </a:lnTo>
                <a:lnTo>
                  <a:pt x="1243707" y="2489810"/>
                </a:lnTo>
                <a:lnTo>
                  <a:pt x="1302029" y="2491359"/>
                </a:lnTo>
                <a:lnTo>
                  <a:pt x="1360351" y="2489810"/>
                </a:lnTo>
                <a:lnTo>
                  <a:pt x="1417375" y="2485244"/>
                </a:lnTo>
                <a:lnTo>
                  <a:pt x="1472917" y="2477781"/>
                </a:lnTo>
                <a:lnTo>
                  <a:pt x="1526795" y="2467542"/>
                </a:lnTo>
                <a:lnTo>
                  <a:pt x="1578825" y="2454646"/>
                </a:lnTo>
                <a:lnTo>
                  <a:pt x="1628825" y="2439214"/>
                </a:lnTo>
                <a:lnTo>
                  <a:pt x="1676611" y="2421366"/>
                </a:lnTo>
                <a:lnTo>
                  <a:pt x="1722001" y="2401222"/>
                </a:lnTo>
                <a:lnTo>
                  <a:pt x="1764812" y="2378902"/>
                </a:lnTo>
                <a:lnTo>
                  <a:pt x="1804860" y="2354527"/>
                </a:lnTo>
                <a:lnTo>
                  <a:pt x="1841963" y="2328217"/>
                </a:lnTo>
                <a:lnTo>
                  <a:pt x="1875937" y="2300092"/>
                </a:lnTo>
                <a:lnTo>
                  <a:pt x="1906599" y="2270272"/>
                </a:lnTo>
                <a:lnTo>
                  <a:pt x="1933767" y="2238877"/>
                </a:lnTo>
                <a:lnTo>
                  <a:pt x="1957257" y="2206028"/>
                </a:lnTo>
                <a:lnTo>
                  <a:pt x="1976887" y="2171845"/>
                </a:lnTo>
                <a:lnTo>
                  <a:pt x="1992473" y="2136448"/>
                </a:lnTo>
                <a:lnTo>
                  <a:pt x="2003833" y="2099958"/>
                </a:lnTo>
                <a:lnTo>
                  <a:pt x="2010783" y="2062494"/>
                </a:lnTo>
                <a:lnTo>
                  <a:pt x="2013140" y="2024176"/>
                </a:lnTo>
                <a:lnTo>
                  <a:pt x="2010465" y="1983373"/>
                </a:lnTo>
                <a:lnTo>
                  <a:pt x="2002588" y="1943548"/>
                </a:lnTo>
                <a:lnTo>
                  <a:pt x="1989730" y="1904845"/>
                </a:lnTo>
                <a:lnTo>
                  <a:pt x="1972113" y="1867412"/>
                </a:lnTo>
                <a:lnTo>
                  <a:pt x="1949958" y="1831392"/>
                </a:lnTo>
                <a:lnTo>
                  <a:pt x="1923487" y="1796932"/>
                </a:lnTo>
                <a:lnTo>
                  <a:pt x="1892922" y="1764177"/>
                </a:lnTo>
                <a:lnTo>
                  <a:pt x="1858483" y="1733273"/>
                </a:lnTo>
                <a:lnTo>
                  <a:pt x="1820394" y="1704365"/>
                </a:lnTo>
                <a:lnTo>
                  <a:pt x="1778874" y="1677600"/>
                </a:lnTo>
                <a:lnTo>
                  <a:pt x="1734146" y="1653121"/>
                </a:lnTo>
                <a:lnTo>
                  <a:pt x="1686431" y="1631076"/>
                </a:lnTo>
                <a:lnTo>
                  <a:pt x="1635951" y="1611609"/>
                </a:lnTo>
                <a:lnTo>
                  <a:pt x="1582927" y="1594866"/>
                </a:lnTo>
                <a:lnTo>
                  <a:pt x="1618670" y="1562628"/>
                </a:lnTo>
                <a:lnTo>
                  <a:pt x="1652644" y="1528675"/>
                </a:lnTo>
                <a:lnTo>
                  <a:pt x="1684776" y="1493078"/>
                </a:lnTo>
                <a:lnTo>
                  <a:pt x="1714991" y="1455908"/>
                </a:lnTo>
                <a:lnTo>
                  <a:pt x="1743215" y="1417237"/>
                </a:lnTo>
                <a:lnTo>
                  <a:pt x="1769374" y="1377136"/>
                </a:lnTo>
                <a:lnTo>
                  <a:pt x="1793393" y="1335676"/>
                </a:lnTo>
                <a:lnTo>
                  <a:pt x="1815199" y="1292928"/>
                </a:lnTo>
                <a:lnTo>
                  <a:pt x="1834718" y="1248964"/>
                </a:lnTo>
                <a:lnTo>
                  <a:pt x="1851874" y="1203854"/>
                </a:lnTo>
                <a:lnTo>
                  <a:pt x="1866595" y="1157671"/>
                </a:lnTo>
                <a:lnTo>
                  <a:pt x="1878806" y="1110485"/>
                </a:lnTo>
                <a:lnTo>
                  <a:pt x="1888432" y="1062368"/>
                </a:lnTo>
                <a:lnTo>
                  <a:pt x="1895399" y="1013391"/>
                </a:lnTo>
                <a:lnTo>
                  <a:pt x="1899634" y="963625"/>
                </a:lnTo>
                <a:lnTo>
                  <a:pt x="1901063" y="913142"/>
                </a:lnTo>
                <a:lnTo>
                  <a:pt x="1899826" y="866152"/>
                </a:lnTo>
                <a:lnTo>
                  <a:pt x="1896155" y="819778"/>
                </a:lnTo>
                <a:lnTo>
                  <a:pt x="1890110" y="774079"/>
                </a:lnTo>
                <a:lnTo>
                  <a:pt x="1881751" y="729111"/>
                </a:lnTo>
                <a:lnTo>
                  <a:pt x="1871137" y="684933"/>
                </a:lnTo>
                <a:lnTo>
                  <a:pt x="1858329" y="641601"/>
                </a:lnTo>
                <a:lnTo>
                  <a:pt x="1843385" y="599172"/>
                </a:lnTo>
                <a:lnTo>
                  <a:pt x="1826365" y="557705"/>
                </a:lnTo>
                <a:lnTo>
                  <a:pt x="1807330" y="517256"/>
                </a:lnTo>
                <a:lnTo>
                  <a:pt x="1786339" y="477883"/>
                </a:lnTo>
                <a:lnTo>
                  <a:pt x="1763452" y="439644"/>
                </a:lnTo>
                <a:lnTo>
                  <a:pt x="1738727" y="402594"/>
                </a:lnTo>
                <a:lnTo>
                  <a:pt x="1712226" y="366793"/>
                </a:lnTo>
                <a:lnTo>
                  <a:pt x="1684008" y="332298"/>
                </a:lnTo>
                <a:lnTo>
                  <a:pt x="1654133" y="299165"/>
                </a:lnTo>
                <a:lnTo>
                  <a:pt x="1622659" y="267452"/>
                </a:lnTo>
                <a:lnTo>
                  <a:pt x="1589648" y="237217"/>
                </a:lnTo>
                <a:lnTo>
                  <a:pt x="1555159" y="208516"/>
                </a:lnTo>
                <a:lnTo>
                  <a:pt x="1519251" y="181408"/>
                </a:lnTo>
                <a:lnTo>
                  <a:pt x="1481984" y="155949"/>
                </a:lnTo>
                <a:lnTo>
                  <a:pt x="1443418" y="132198"/>
                </a:lnTo>
                <a:lnTo>
                  <a:pt x="1403612" y="110210"/>
                </a:lnTo>
                <a:lnTo>
                  <a:pt x="1362627" y="90045"/>
                </a:lnTo>
                <a:lnTo>
                  <a:pt x="1320522" y="71758"/>
                </a:lnTo>
                <a:lnTo>
                  <a:pt x="1277357" y="55409"/>
                </a:lnTo>
                <a:lnTo>
                  <a:pt x="1233191" y="41052"/>
                </a:lnTo>
                <a:lnTo>
                  <a:pt x="1188085" y="28748"/>
                </a:lnTo>
                <a:lnTo>
                  <a:pt x="1142097" y="18551"/>
                </a:lnTo>
                <a:lnTo>
                  <a:pt x="1095288" y="10521"/>
                </a:lnTo>
                <a:lnTo>
                  <a:pt x="1047718" y="4714"/>
                </a:lnTo>
                <a:lnTo>
                  <a:pt x="999446" y="1188"/>
                </a:lnTo>
                <a:lnTo>
                  <a:pt x="950531" y="0"/>
                </a:lnTo>
                <a:close/>
              </a:path>
            </a:pathLst>
          </a:custGeom>
          <a:solidFill>
            <a:srgbClr val="E190BD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03482" y="1779657"/>
            <a:ext cx="163258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Scan the QR </a:t>
            </a:r>
            <a:r>
              <a:rPr sz="1500" b="1" spc="-20" dirty="0">
                <a:solidFill>
                  <a:srgbClr val="58595B"/>
                </a:solidFill>
                <a:latin typeface="Proxima Nova"/>
                <a:cs typeface="Proxima Nova"/>
              </a:rPr>
              <a:t>code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to calculate </a:t>
            </a:r>
            <a:r>
              <a:rPr sz="1500" b="1" spc="-20" dirty="0">
                <a:solidFill>
                  <a:srgbClr val="58595B"/>
                </a:solidFill>
                <a:latin typeface="Proxima Nova"/>
                <a:cs typeface="Proxima Nova"/>
              </a:rPr>
              <a:t>your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own 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antibiotic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footprint and </a:t>
            </a:r>
            <a:r>
              <a:rPr sz="1500" b="1" spc="-20" dirty="0">
                <a:solidFill>
                  <a:srgbClr val="58595B"/>
                </a:solidFill>
                <a:latin typeface="Proxima Nova"/>
                <a:cs typeface="Proxima Nova"/>
              </a:rPr>
              <a:t>learn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more 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about antimicrobial resistance</a:t>
            </a:r>
            <a:endParaRPr sz="1500" dirty="0">
              <a:latin typeface="Proxima Nova"/>
              <a:cs typeface="Proxima Nov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50402" y="3999674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27292" y="0"/>
                </a:moveTo>
                <a:lnTo>
                  <a:pt x="0" y="0"/>
                </a:lnTo>
                <a:lnTo>
                  <a:pt x="0" y="21501"/>
                </a:lnTo>
                <a:lnTo>
                  <a:pt x="0" y="24701"/>
                </a:lnTo>
                <a:lnTo>
                  <a:pt x="2590" y="27304"/>
                </a:lnTo>
                <a:lnTo>
                  <a:pt x="24701" y="27304"/>
                </a:lnTo>
                <a:lnTo>
                  <a:pt x="27292" y="24701"/>
                </a:lnTo>
                <a:lnTo>
                  <a:pt x="27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683250" y="3604032"/>
            <a:ext cx="1172210" cy="1384300"/>
            <a:chOff x="5683250" y="3604032"/>
            <a:chExt cx="1172210" cy="1384300"/>
          </a:xfrm>
        </p:grpSpPr>
        <p:sp>
          <p:nvSpPr>
            <p:cNvPr id="10" name="object 10"/>
            <p:cNvSpPr/>
            <p:nvPr/>
          </p:nvSpPr>
          <p:spPr>
            <a:xfrm>
              <a:off x="5846711" y="3750576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39">
                  <a:moveTo>
                    <a:pt x="853071" y="0"/>
                  </a:moveTo>
                  <a:lnTo>
                    <a:pt x="0" y="0"/>
                  </a:lnTo>
                  <a:lnTo>
                    <a:pt x="0" y="853071"/>
                  </a:lnTo>
                  <a:lnTo>
                    <a:pt x="853071" y="853071"/>
                  </a:lnTo>
                  <a:lnTo>
                    <a:pt x="8530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32005" y="3835895"/>
              <a:ext cx="655320" cy="273050"/>
            </a:xfrm>
            <a:custGeom>
              <a:avLst/>
              <a:gdLst/>
              <a:ahLst/>
              <a:cxnLst/>
              <a:rect l="l" t="t" r="r" b="b"/>
              <a:pathLst>
                <a:path w="655320" h="273050">
                  <a:moveTo>
                    <a:pt x="54597" y="218376"/>
                  </a:moveTo>
                  <a:lnTo>
                    <a:pt x="27305" y="218376"/>
                  </a:lnTo>
                  <a:lnTo>
                    <a:pt x="5803" y="218389"/>
                  </a:lnTo>
                  <a:lnTo>
                    <a:pt x="2603" y="218389"/>
                  </a:lnTo>
                  <a:lnTo>
                    <a:pt x="0" y="220980"/>
                  </a:lnTo>
                  <a:lnTo>
                    <a:pt x="0" y="245681"/>
                  </a:lnTo>
                  <a:lnTo>
                    <a:pt x="12" y="272973"/>
                  </a:lnTo>
                  <a:lnTo>
                    <a:pt x="27305" y="272973"/>
                  </a:lnTo>
                  <a:lnTo>
                    <a:pt x="54597" y="272973"/>
                  </a:lnTo>
                  <a:lnTo>
                    <a:pt x="54597" y="245681"/>
                  </a:lnTo>
                  <a:lnTo>
                    <a:pt x="27305" y="245681"/>
                  </a:lnTo>
                  <a:lnTo>
                    <a:pt x="54597" y="245668"/>
                  </a:lnTo>
                  <a:lnTo>
                    <a:pt x="54597" y="218376"/>
                  </a:lnTo>
                  <a:close/>
                </a:path>
                <a:path w="655320" h="273050">
                  <a:moveTo>
                    <a:pt x="81902" y="245681"/>
                  </a:moveTo>
                  <a:lnTo>
                    <a:pt x="54610" y="245681"/>
                  </a:lnTo>
                  <a:lnTo>
                    <a:pt x="54610" y="272973"/>
                  </a:lnTo>
                  <a:lnTo>
                    <a:pt x="81902" y="272973"/>
                  </a:lnTo>
                  <a:lnTo>
                    <a:pt x="81902" y="245681"/>
                  </a:lnTo>
                  <a:close/>
                </a:path>
                <a:path w="655320" h="273050">
                  <a:moveTo>
                    <a:pt x="136499" y="220980"/>
                  </a:moveTo>
                  <a:lnTo>
                    <a:pt x="133896" y="218389"/>
                  </a:lnTo>
                  <a:lnTo>
                    <a:pt x="130695" y="218389"/>
                  </a:lnTo>
                  <a:lnTo>
                    <a:pt x="109194" y="218389"/>
                  </a:lnTo>
                  <a:lnTo>
                    <a:pt x="81902" y="218376"/>
                  </a:lnTo>
                  <a:lnTo>
                    <a:pt x="54610" y="218376"/>
                  </a:lnTo>
                  <a:lnTo>
                    <a:pt x="54610" y="245668"/>
                  </a:lnTo>
                  <a:lnTo>
                    <a:pt x="81902" y="245668"/>
                  </a:lnTo>
                  <a:lnTo>
                    <a:pt x="109194" y="245668"/>
                  </a:lnTo>
                  <a:lnTo>
                    <a:pt x="136499" y="245681"/>
                  </a:lnTo>
                  <a:lnTo>
                    <a:pt x="136499" y="220980"/>
                  </a:lnTo>
                  <a:close/>
                </a:path>
                <a:path w="655320" h="273050">
                  <a:moveTo>
                    <a:pt x="218389" y="218376"/>
                  </a:moveTo>
                  <a:lnTo>
                    <a:pt x="191096" y="218376"/>
                  </a:lnTo>
                  <a:lnTo>
                    <a:pt x="185293" y="218389"/>
                  </a:lnTo>
                  <a:lnTo>
                    <a:pt x="166395" y="218389"/>
                  </a:lnTo>
                  <a:lnTo>
                    <a:pt x="163791" y="220980"/>
                  </a:lnTo>
                  <a:lnTo>
                    <a:pt x="163791" y="243090"/>
                  </a:lnTo>
                  <a:lnTo>
                    <a:pt x="166395" y="245681"/>
                  </a:lnTo>
                  <a:lnTo>
                    <a:pt x="191096" y="245681"/>
                  </a:lnTo>
                  <a:lnTo>
                    <a:pt x="218389" y="245668"/>
                  </a:lnTo>
                  <a:lnTo>
                    <a:pt x="218389" y="218376"/>
                  </a:lnTo>
                  <a:close/>
                </a:path>
                <a:path w="655320" h="273050">
                  <a:moveTo>
                    <a:pt x="245694" y="139090"/>
                  </a:moveTo>
                  <a:lnTo>
                    <a:pt x="243103" y="136486"/>
                  </a:lnTo>
                  <a:lnTo>
                    <a:pt x="220992" y="136486"/>
                  </a:lnTo>
                  <a:lnTo>
                    <a:pt x="218401" y="139090"/>
                  </a:lnTo>
                  <a:lnTo>
                    <a:pt x="218401" y="163791"/>
                  </a:lnTo>
                  <a:lnTo>
                    <a:pt x="245694" y="163791"/>
                  </a:lnTo>
                  <a:lnTo>
                    <a:pt x="245694" y="157988"/>
                  </a:lnTo>
                  <a:lnTo>
                    <a:pt x="245694" y="139090"/>
                  </a:lnTo>
                  <a:close/>
                </a:path>
                <a:path w="655320" h="273050">
                  <a:moveTo>
                    <a:pt x="300291" y="220980"/>
                  </a:moveTo>
                  <a:lnTo>
                    <a:pt x="297688" y="218389"/>
                  </a:lnTo>
                  <a:lnTo>
                    <a:pt x="272986" y="218389"/>
                  </a:lnTo>
                  <a:lnTo>
                    <a:pt x="245694" y="218376"/>
                  </a:lnTo>
                  <a:lnTo>
                    <a:pt x="218401" y="218376"/>
                  </a:lnTo>
                  <a:lnTo>
                    <a:pt x="218401" y="245668"/>
                  </a:lnTo>
                  <a:lnTo>
                    <a:pt x="245694" y="245668"/>
                  </a:lnTo>
                  <a:lnTo>
                    <a:pt x="272986" y="245668"/>
                  </a:lnTo>
                  <a:lnTo>
                    <a:pt x="278790" y="245681"/>
                  </a:lnTo>
                  <a:lnTo>
                    <a:pt x="297688" y="245681"/>
                  </a:lnTo>
                  <a:lnTo>
                    <a:pt x="300291" y="243090"/>
                  </a:lnTo>
                  <a:lnTo>
                    <a:pt x="300291" y="220980"/>
                  </a:lnTo>
                  <a:close/>
                </a:path>
                <a:path w="655320" h="273050">
                  <a:moveTo>
                    <a:pt x="300291" y="111798"/>
                  </a:moveTo>
                  <a:lnTo>
                    <a:pt x="297700" y="109194"/>
                  </a:lnTo>
                  <a:lnTo>
                    <a:pt x="275590" y="109194"/>
                  </a:lnTo>
                  <a:lnTo>
                    <a:pt x="272999" y="111798"/>
                  </a:lnTo>
                  <a:lnTo>
                    <a:pt x="272999" y="136486"/>
                  </a:lnTo>
                  <a:lnTo>
                    <a:pt x="272999" y="163779"/>
                  </a:lnTo>
                  <a:lnTo>
                    <a:pt x="272986" y="185280"/>
                  </a:lnTo>
                  <a:lnTo>
                    <a:pt x="272986" y="188480"/>
                  </a:lnTo>
                  <a:lnTo>
                    <a:pt x="275577" y="191084"/>
                  </a:lnTo>
                  <a:lnTo>
                    <a:pt x="297688" y="191084"/>
                  </a:lnTo>
                  <a:lnTo>
                    <a:pt x="300278" y="188480"/>
                  </a:lnTo>
                  <a:lnTo>
                    <a:pt x="300278" y="163779"/>
                  </a:lnTo>
                  <a:lnTo>
                    <a:pt x="300291" y="136499"/>
                  </a:lnTo>
                  <a:lnTo>
                    <a:pt x="300291" y="130695"/>
                  </a:lnTo>
                  <a:lnTo>
                    <a:pt x="300291" y="111798"/>
                  </a:lnTo>
                  <a:close/>
                </a:path>
                <a:path w="655320" h="273050">
                  <a:moveTo>
                    <a:pt x="327583" y="81889"/>
                  </a:moveTo>
                  <a:lnTo>
                    <a:pt x="300291" y="81889"/>
                  </a:lnTo>
                  <a:lnTo>
                    <a:pt x="297700" y="81889"/>
                  </a:lnTo>
                  <a:lnTo>
                    <a:pt x="300291" y="84493"/>
                  </a:lnTo>
                  <a:lnTo>
                    <a:pt x="300291" y="103390"/>
                  </a:lnTo>
                  <a:lnTo>
                    <a:pt x="300291" y="106591"/>
                  </a:lnTo>
                  <a:lnTo>
                    <a:pt x="302882" y="109194"/>
                  </a:lnTo>
                  <a:lnTo>
                    <a:pt x="324993" y="109194"/>
                  </a:lnTo>
                  <a:lnTo>
                    <a:pt x="327583" y="106591"/>
                  </a:lnTo>
                  <a:lnTo>
                    <a:pt x="327583" y="81889"/>
                  </a:lnTo>
                  <a:close/>
                </a:path>
                <a:path w="655320" h="273050">
                  <a:moveTo>
                    <a:pt x="330187" y="54597"/>
                  </a:moveTo>
                  <a:lnTo>
                    <a:pt x="327583" y="54597"/>
                  </a:lnTo>
                  <a:lnTo>
                    <a:pt x="327583" y="27292"/>
                  </a:lnTo>
                  <a:lnTo>
                    <a:pt x="306082" y="27292"/>
                  </a:lnTo>
                  <a:lnTo>
                    <a:pt x="302882" y="27292"/>
                  </a:lnTo>
                  <a:lnTo>
                    <a:pt x="300278" y="29883"/>
                  </a:lnTo>
                  <a:lnTo>
                    <a:pt x="300278" y="52019"/>
                  </a:lnTo>
                  <a:lnTo>
                    <a:pt x="297700" y="54584"/>
                  </a:lnTo>
                  <a:lnTo>
                    <a:pt x="275564" y="54584"/>
                  </a:lnTo>
                  <a:lnTo>
                    <a:pt x="272986" y="52006"/>
                  </a:lnTo>
                  <a:lnTo>
                    <a:pt x="272986" y="27305"/>
                  </a:lnTo>
                  <a:lnTo>
                    <a:pt x="272986" y="21501"/>
                  </a:lnTo>
                  <a:lnTo>
                    <a:pt x="272986" y="2603"/>
                  </a:lnTo>
                  <a:lnTo>
                    <a:pt x="270395" y="0"/>
                  </a:lnTo>
                  <a:lnTo>
                    <a:pt x="248285" y="0"/>
                  </a:lnTo>
                  <a:lnTo>
                    <a:pt x="245694" y="2603"/>
                  </a:lnTo>
                  <a:lnTo>
                    <a:pt x="245694" y="24701"/>
                  </a:lnTo>
                  <a:lnTo>
                    <a:pt x="243090" y="27292"/>
                  </a:lnTo>
                  <a:lnTo>
                    <a:pt x="239890" y="27292"/>
                  </a:lnTo>
                  <a:lnTo>
                    <a:pt x="220992" y="27292"/>
                  </a:lnTo>
                  <a:lnTo>
                    <a:pt x="218389" y="29883"/>
                  </a:lnTo>
                  <a:lnTo>
                    <a:pt x="218389" y="51993"/>
                  </a:lnTo>
                  <a:lnTo>
                    <a:pt x="220992" y="54584"/>
                  </a:lnTo>
                  <a:lnTo>
                    <a:pt x="245694" y="54584"/>
                  </a:lnTo>
                  <a:lnTo>
                    <a:pt x="243103" y="54597"/>
                  </a:lnTo>
                  <a:lnTo>
                    <a:pt x="245694" y="57200"/>
                  </a:lnTo>
                  <a:lnTo>
                    <a:pt x="245694" y="79298"/>
                  </a:lnTo>
                  <a:lnTo>
                    <a:pt x="243090" y="81889"/>
                  </a:lnTo>
                  <a:lnTo>
                    <a:pt x="239890" y="81889"/>
                  </a:lnTo>
                  <a:lnTo>
                    <a:pt x="220992" y="81889"/>
                  </a:lnTo>
                  <a:lnTo>
                    <a:pt x="218389" y="84493"/>
                  </a:lnTo>
                  <a:lnTo>
                    <a:pt x="218389" y="106591"/>
                  </a:lnTo>
                  <a:lnTo>
                    <a:pt x="220992" y="109181"/>
                  </a:lnTo>
                  <a:lnTo>
                    <a:pt x="245694" y="109181"/>
                  </a:lnTo>
                  <a:lnTo>
                    <a:pt x="270395" y="109194"/>
                  </a:lnTo>
                  <a:lnTo>
                    <a:pt x="272986" y="106591"/>
                  </a:lnTo>
                  <a:lnTo>
                    <a:pt x="272986" y="103390"/>
                  </a:lnTo>
                  <a:lnTo>
                    <a:pt x="272986" y="84493"/>
                  </a:lnTo>
                  <a:lnTo>
                    <a:pt x="275590" y="81889"/>
                  </a:lnTo>
                  <a:lnTo>
                    <a:pt x="272986" y="81889"/>
                  </a:lnTo>
                  <a:lnTo>
                    <a:pt x="245694" y="81889"/>
                  </a:lnTo>
                  <a:lnTo>
                    <a:pt x="272986" y="81876"/>
                  </a:lnTo>
                  <a:lnTo>
                    <a:pt x="272986" y="54597"/>
                  </a:lnTo>
                  <a:lnTo>
                    <a:pt x="272999" y="81876"/>
                  </a:lnTo>
                  <a:lnTo>
                    <a:pt x="300291" y="81876"/>
                  </a:lnTo>
                  <a:lnTo>
                    <a:pt x="327583" y="81876"/>
                  </a:lnTo>
                  <a:lnTo>
                    <a:pt x="327583" y="57188"/>
                  </a:lnTo>
                  <a:lnTo>
                    <a:pt x="330187" y="54597"/>
                  </a:lnTo>
                  <a:close/>
                </a:path>
                <a:path w="655320" h="273050">
                  <a:moveTo>
                    <a:pt x="354888" y="111785"/>
                  </a:moveTo>
                  <a:lnTo>
                    <a:pt x="352285" y="109194"/>
                  </a:lnTo>
                  <a:lnTo>
                    <a:pt x="333387" y="109194"/>
                  </a:lnTo>
                  <a:lnTo>
                    <a:pt x="330187" y="109194"/>
                  </a:lnTo>
                  <a:lnTo>
                    <a:pt x="327583" y="111785"/>
                  </a:lnTo>
                  <a:lnTo>
                    <a:pt x="327583" y="133896"/>
                  </a:lnTo>
                  <a:lnTo>
                    <a:pt x="330187" y="136486"/>
                  </a:lnTo>
                  <a:lnTo>
                    <a:pt x="352285" y="136486"/>
                  </a:lnTo>
                  <a:lnTo>
                    <a:pt x="354888" y="133896"/>
                  </a:lnTo>
                  <a:lnTo>
                    <a:pt x="354888" y="111785"/>
                  </a:lnTo>
                  <a:close/>
                </a:path>
                <a:path w="655320" h="273050">
                  <a:moveTo>
                    <a:pt x="382181" y="220980"/>
                  </a:moveTo>
                  <a:lnTo>
                    <a:pt x="379577" y="218389"/>
                  </a:lnTo>
                  <a:lnTo>
                    <a:pt x="357479" y="218389"/>
                  </a:lnTo>
                  <a:lnTo>
                    <a:pt x="354888" y="215811"/>
                  </a:lnTo>
                  <a:lnTo>
                    <a:pt x="354888" y="191084"/>
                  </a:lnTo>
                  <a:lnTo>
                    <a:pt x="354888" y="185280"/>
                  </a:lnTo>
                  <a:lnTo>
                    <a:pt x="354888" y="166382"/>
                  </a:lnTo>
                  <a:lnTo>
                    <a:pt x="352298" y="163779"/>
                  </a:lnTo>
                  <a:lnTo>
                    <a:pt x="330187" y="163779"/>
                  </a:lnTo>
                  <a:lnTo>
                    <a:pt x="327596" y="166382"/>
                  </a:lnTo>
                  <a:lnTo>
                    <a:pt x="327596" y="191084"/>
                  </a:lnTo>
                  <a:lnTo>
                    <a:pt x="327596" y="218376"/>
                  </a:lnTo>
                  <a:lnTo>
                    <a:pt x="327583" y="239877"/>
                  </a:lnTo>
                  <a:lnTo>
                    <a:pt x="327583" y="243078"/>
                  </a:lnTo>
                  <a:lnTo>
                    <a:pt x="330174" y="245681"/>
                  </a:lnTo>
                  <a:lnTo>
                    <a:pt x="354876" y="245681"/>
                  </a:lnTo>
                  <a:lnTo>
                    <a:pt x="360680" y="245681"/>
                  </a:lnTo>
                  <a:lnTo>
                    <a:pt x="379577" y="245681"/>
                  </a:lnTo>
                  <a:lnTo>
                    <a:pt x="382181" y="243090"/>
                  </a:lnTo>
                  <a:lnTo>
                    <a:pt x="382181" y="220980"/>
                  </a:lnTo>
                  <a:close/>
                </a:path>
                <a:path w="655320" h="273050">
                  <a:moveTo>
                    <a:pt x="382181" y="84493"/>
                  </a:moveTo>
                  <a:lnTo>
                    <a:pt x="379577" y="81889"/>
                  </a:lnTo>
                  <a:lnTo>
                    <a:pt x="360680" y="81889"/>
                  </a:lnTo>
                  <a:lnTo>
                    <a:pt x="357479" y="81889"/>
                  </a:lnTo>
                  <a:lnTo>
                    <a:pt x="354876" y="84493"/>
                  </a:lnTo>
                  <a:lnTo>
                    <a:pt x="354876" y="106591"/>
                  </a:lnTo>
                  <a:lnTo>
                    <a:pt x="357479" y="109181"/>
                  </a:lnTo>
                  <a:lnTo>
                    <a:pt x="379577" y="109181"/>
                  </a:lnTo>
                  <a:lnTo>
                    <a:pt x="382181" y="106591"/>
                  </a:lnTo>
                  <a:lnTo>
                    <a:pt x="382181" y="84493"/>
                  </a:lnTo>
                  <a:close/>
                </a:path>
                <a:path w="655320" h="273050">
                  <a:moveTo>
                    <a:pt x="382181" y="24701"/>
                  </a:moveTo>
                  <a:lnTo>
                    <a:pt x="379577" y="27292"/>
                  </a:lnTo>
                  <a:lnTo>
                    <a:pt x="354888" y="27292"/>
                  </a:lnTo>
                  <a:lnTo>
                    <a:pt x="327596" y="27292"/>
                  </a:lnTo>
                  <a:lnTo>
                    <a:pt x="327596" y="54584"/>
                  </a:lnTo>
                  <a:lnTo>
                    <a:pt x="354888" y="54584"/>
                  </a:lnTo>
                  <a:lnTo>
                    <a:pt x="382181" y="54584"/>
                  </a:lnTo>
                  <a:lnTo>
                    <a:pt x="382181" y="27292"/>
                  </a:lnTo>
                  <a:lnTo>
                    <a:pt x="382181" y="24701"/>
                  </a:lnTo>
                  <a:close/>
                </a:path>
                <a:path w="655320" h="273050">
                  <a:moveTo>
                    <a:pt x="409486" y="2603"/>
                  </a:moveTo>
                  <a:lnTo>
                    <a:pt x="406895" y="0"/>
                  </a:lnTo>
                  <a:lnTo>
                    <a:pt x="384784" y="0"/>
                  </a:lnTo>
                  <a:lnTo>
                    <a:pt x="382193" y="2603"/>
                  </a:lnTo>
                  <a:lnTo>
                    <a:pt x="382193" y="27292"/>
                  </a:lnTo>
                  <a:lnTo>
                    <a:pt x="382193" y="54597"/>
                  </a:lnTo>
                  <a:lnTo>
                    <a:pt x="406895" y="54597"/>
                  </a:lnTo>
                  <a:lnTo>
                    <a:pt x="409486" y="51993"/>
                  </a:lnTo>
                  <a:lnTo>
                    <a:pt x="409486" y="48793"/>
                  </a:lnTo>
                  <a:lnTo>
                    <a:pt x="409486" y="27305"/>
                  </a:lnTo>
                  <a:lnTo>
                    <a:pt x="409486" y="21501"/>
                  </a:lnTo>
                  <a:lnTo>
                    <a:pt x="409486" y="2603"/>
                  </a:lnTo>
                  <a:close/>
                </a:path>
                <a:path w="655320" h="273050">
                  <a:moveTo>
                    <a:pt x="439381" y="245681"/>
                  </a:moveTo>
                  <a:lnTo>
                    <a:pt x="436778" y="243090"/>
                  </a:lnTo>
                  <a:lnTo>
                    <a:pt x="436778" y="239877"/>
                  </a:lnTo>
                  <a:lnTo>
                    <a:pt x="436778" y="220980"/>
                  </a:lnTo>
                  <a:lnTo>
                    <a:pt x="434187" y="218376"/>
                  </a:lnTo>
                  <a:lnTo>
                    <a:pt x="412076" y="218376"/>
                  </a:lnTo>
                  <a:lnTo>
                    <a:pt x="409486" y="220980"/>
                  </a:lnTo>
                  <a:lnTo>
                    <a:pt x="409486" y="243090"/>
                  </a:lnTo>
                  <a:lnTo>
                    <a:pt x="406882" y="245681"/>
                  </a:lnTo>
                  <a:lnTo>
                    <a:pt x="409486" y="245681"/>
                  </a:lnTo>
                  <a:lnTo>
                    <a:pt x="436778" y="245681"/>
                  </a:lnTo>
                  <a:lnTo>
                    <a:pt x="439381" y="245681"/>
                  </a:lnTo>
                  <a:close/>
                </a:path>
                <a:path w="655320" h="273050">
                  <a:moveTo>
                    <a:pt x="464070" y="166382"/>
                  </a:moveTo>
                  <a:lnTo>
                    <a:pt x="461479" y="163779"/>
                  </a:lnTo>
                  <a:lnTo>
                    <a:pt x="439369" y="163779"/>
                  </a:lnTo>
                  <a:lnTo>
                    <a:pt x="436778" y="166382"/>
                  </a:lnTo>
                  <a:lnTo>
                    <a:pt x="436778" y="191084"/>
                  </a:lnTo>
                  <a:lnTo>
                    <a:pt x="436778" y="212585"/>
                  </a:lnTo>
                  <a:lnTo>
                    <a:pt x="436778" y="215785"/>
                  </a:lnTo>
                  <a:lnTo>
                    <a:pt x="439369" y="218389"/>
                  </a:lnTo>
                  <a:lnTo>
                    <a:pt x="461479" y="218389"/>
                  </a:lnTo>
                  <a:lnTo>
                    <a:pt x="464070" y="215785"/>
                  </a:lnTo>
                  <a:lnTo>
                    <a:pt x="464070" y="191084"/>
                  </a:lnTo>
                  <a:lnTo>
                    <a:pt x="464070" y="185280"/>
                  </a:lnTo>
                  <a:lnTo>
                    <a:pt x="464070" y="166382"/>
                  </a:lnTo>
                  <a:close/>
                </a:path>
                <a:path w="655320" h="273050">
                  <a:moveTo>
                    <a:pt x="464083" y="84493"/>
                  </a:moveTo>
                  <a:lnTo>
                    <a:pt x="461479" y="81889"/>
                  </a:lnTo>
                  <a:lnTo>
                    <a:pt x="458279" y="81889"/>
                  </a:lnTo>
                  <a:lnTo>
                    <a:pt x="436778" y="81889"/>
                  </a:lnTo>
                  <a:lnTo>
                    <a:pt x="415277" y="81889"/>
                  </a:lnTo>
                  <a:lnTo>
                    <a:pt x="412076" y="81889"/>
                  </a:lnTo>
                  <a:lnTo>
                    <a:pt x="409473" y="84493"/>
                  </a:lnTo>
                  <a:lnTo>
                    <a:pt x="409473" y="109181"/>
                  </a:lnTo>
                  <a:lnTo>
                    <a:pt x="409486" y="133896"/>
                  </a:lnTo>
                  <a:lnTo>
                    <a:pt x="406882" y="136486"/>
                  </a:lnTo>
                  <a:lnTo>
                    <a:pt x="382181" y="136486"/>
                  </a:lnTo>
                  <a:lnTo>
                    <a:pt x="376377" y="136486"/>
                  </a:lnTo>
                  <a:lnTo>
                    <a:pt x="357479" y="136486"/>
                  </a:lnTo>
                  <a:lnTo>
                    <a:pt x="354876" y="139077"/>
                  </a:lnTo>
                  <a:lnTo>
                    <a:pt x="354876" y="161188"/>
                  </a:lnTo>
                  <a:lnTo>
                    <a:pt x="357479" y="163779"/>
                  </a:lnTo>
                  <a:lnTo>
                    <a:pt x="382181" y="163779"/>
                  </a:lnTo>
                  <a:lnTo>
                    <a:pt x="379590" y="163791"/>
                  </a:lnTo>
                  <a:lnTo>
                    <a:pt x="382181" y="166395"/>
                  </a:lnTo>
                  <a:lnTo>
                    <a:pt x="382181" y="185280"/>
                  </a:lnTo>
                  <a:lnTo>
                    <a:pt x="382181" y="188480"/>
                  </a:lnTo>
                  <a:lnTo>
                    <a:pt x="384771" y="191084"/>
                  </a:lnTo>
                  <a:lnTo>
                    <a:pt x="406882" y="191084"/>
                  </a:lnTo>
                  <a:lnTo>
                    <a:pt x="409473" y="188480"/>
                  </a:lnTo>
                  <a:lnTo>
                    <a:pt x="409473" y="166382"/>
                  </a:lnTo>
                  <a:lnTo>
                    <a:pt x="412076" y="163791"/>
                  </a:lnTo>
                  <a:lnTo>
                    <a:pt x="434187" y="163791"/>
                  </a:lnTo>
                  <a:lnTo>
                    <a:pt x="436778" y="161188"/>
                  </a:lnTo>
                  <a:lnTo>
                    <a:pt x="436778" y="157988"/>
                  </a:lnTo>
                  <a:lnTo>
                    <a:pt x="436778" y="139077"/>
                  </a:lnTo>
                  <a:lnTo>
                    <a:pt x="439356" y="136499"/>
                  </a:lnTo>
                  <a:lnTo>
                    <a:pt x="461479" y="136499"/>
                  </a:lnTo>
                  <a:lnTo>
                    <a:pt x="464070" y="133896"/>
                  </a:lnTo>
                  <a:lnTo>
                    <a:pt x="464070" y="130695"/>
                  </a:lnTo>
                  <a:lnTo>
                    <a:pt x="464070" y="109194"/>
                  </a:lnTo>
                  <a:lnTo>
                    <a:pt x="436778" y="109194"/>
                  </a:lnTo>
                  <a:lnTo>
                    <a:pt x="436778" y="136474"/>
                  </a:lnTo>
                  <a:lnTo>
                    <a:pt x="409486" y="136486"/>
                  </a:lnTo>
                  <a:lnTo>
                    <a:pt x="409486" y="163791"/>
                  </a:lnTo>
                  <a:lnTo>
                    <a:pt x="409473" y="136486"/>
                  </a:lnTo>
                  <a:lnTo>
                    <a:pt x="436778" y="136474"/>
                  </a:lnTo>
                  <a:lnTo>
                    <a:pt x="436778" y="109194"/>
                  </a:lnTo>
                  <a:lnTo>
                    <a:pt x="464083" y="109181"/>
                  </a:lnTo>
                  <a:lnTo>
                    <a:pt x="464083" y="84493"/>
                  </a:lnTo>
                  <a:close/>
                </a:path>
                <a:path w="655320" h="273050">
                  <a:moveTo>
                    <a:pt x="464083" y="2590"/>
                  </a:moveTo>
                  <a:lnTo>
                    <a:pt x="461479" y="0"/>
                  </a:lnTo>
                  <a:lnTo>
                    <a:pt x="442582" y="0"/>
                  </a:lnTo>
                  <a:lnTo>
                    <a:pt x="439381" y="0"/>
                  </a:lnTo>
                  <a:lnTo>
                    <a:pt x="436778" y="2590"/>
                  </a:lnTo>
                  <a:lnTo>
                    <a:pt x="436778" y="24701"/>
                  </a:lnTo>
                  <a:lnTo>
                    <a:pt x="439381" y="27292"/>
                  </a:lnTo>
                  <a:lnTo>
                    <a:pt x="461479" y="27292"/>
                  </a:lnTo>
                  <a:lnTo>
                    <a:pt x="464083" y="24701"/>
                  </a:lnTo>
                  <a:lnTo>
                    <a:pt x="464083" y="2590"/>
                  </a:lnTo>
                  <a:close/>
                </a:path>
                <a:path w="655320" h="273050">
                  <a:moveTo>
                    <a:pt x="491375" y="220980"/>
                  </a:moveTo>
                  <a:lnTo>
                    <a:pt x="488784" y="218376"/>
                  </a:lnTo>
                  <a:lnTo>
                    <a:pt x="466674" y="218376"/>
                  </a:lnTo>
                  <a:lnTo>
                    <a:pt x="464083" y="220980"/>
                  </a:lnTo>
                  <a:lnTo>
                    <a:pt x="464083" y="243090"/>
                  </a:lnTo>
                  <a:lnTo>
                    <a:pt x="461479" y="245681"/>
                  </a:lnTo>
                  <a:lnTo>
                    <a:pt x="464083" y="245681"/>
                  </a:lnTo>
                  <a:lnTo>
                    <a:pt x="491375" y="245681"/>
                  </a:lnTo>
                  <a:lnTo>
                    <a:pt x="491375" y="239877"/>
                  </a:lnTo>
                  <a:lnTo>
                    <a:pt x="491375" y="220980"/>
                  </a:lnTo>
                  <a:close/>
                </a:path>
                <a:path w="655320" h="273050">
                  <a:moveTo>
                    <a:pt x="548576" y="245681"/>
                  </a:moveTo>
                  <a:lnTo>
                    <a:pt x="545973" y="243090"/>
                  </a:lnTo>
                  <a:lnTo>
                    <a:pt x="545973" y="239877"/>
                  </a:lnTo>
                  <a:lnTo>
                    <a:pt x="545973" y="220980"/>
                  </a:lnTo>
                  <a:lnTo>
                    <a:pt x="543382" y="218376"/>
                  </a:lnTo>
                  <a:lnTo>
                    <a:pt x="521271" y="218376"/>
                  </a:lnTo>
                  <a:lnTo>
                    <a:pt x="518680" y="220980"/>
                  </a:lnTo>
                  <a:lnTo>
                    <a:pt x="518680" y="245681"/>
                  </a:lnTo>
                  <a:lnTo>
                    <a:pt x="545973" y="245681"/>
                  </a:lnTo>
                  <a:lnTo>
                    <a:pt x="548576" y="245681"/>
                  </a:lnTo>
                  <a:close/>
                </a:path>
                <a:path w="655320" h="273050">
                  <a:moveTo>
                    <a:pt x="600570" y="220980"/>
                  </a:moveTo>
                  <a:lnTo>
                    <a:pt x="597966" y="218389"/>
                  </a:lnTo>
                  <a:lnTo>
                    <a:pt x="579069" y="218389"/>
                  </a:lnTo>
                  <a:lnTo>
                    <a:pt x="575868" y="218389"/>
                  </a:lnTo>
                  <a:lnTo>
                    <a:pt x="573265" y="220980"/>
                  </a:lnTo>
                  <a:lnTo>
                    <a:pt x="573265" y="243090"/>
                  </a:lnTo>
                  <a:lnTo>
                    <a:pt x="575868" y="245681"/>
                  </a:lnTo>
                  <a:lnTo>
                    <a:pt x="597966" y="245681"/>
                  </a:lnTo>
                  <a:lnTo>
                    <a:pt x="600570" y="243090"/>
                  </a:lnTo>
                  <a:lnTo>
                    <a:pt x="600570" y="220980"/>
                  </a:lnTo>
                  <a:close/>
                </a:path>
                <a:path w="655320" h="273050">
                  <a:moveTo>
                    <a:pt x="655167" y="220980"/>
                  </a:moveTo>
                  <a:lnTo>
                    <a:pt x="652564" y="218389"/>
                  </a:lnTo>
                  <a:lnTo>
                    <a:pt x="633666" y="218389"/>
                  </a:lnTo>
                  <a:lnTo>
                    <a:pt x="630466" y="218389"/>
                  </a:lnTo>
                  <a:lnTo>
                    <a:pt x="627862" y="220980"/>
                  </a:lnTo>
                  <a:lnTo>
                    <a:pt x="627862" y="243090"/>
                  </a:lnTo>
                  <a:lnTo>
                    <a:pt x="630466" y="245681"/>
                  </a:lnTo>
                  <a:lnTo>
                    <a:pt x="652564" y="245681"/>
                  </a:lnTo>
                  <a:lnTo>
                    <a:pt x="655167" y="243090"/>
                  </a:lnTo>
                  <a:lnTo>
                    <a:pt x="655167" y="220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32017" y="4081576"/>
              <a:ext cx="682625" cy="109220"/>
            </a:xfrm>
            <a:custGeom>
              <a:avLst/>
              <a:gdLst/>
              <a:ahLst/>
              <a:cxnLst/>
              <a:rect l="l" t="t" r="r" b="b"/>
              <a:pathLst>
                <a:path w="682625" h="109220">
                  <a:moveTo>
                    <a:pt x="54584" y="54597"/>
                  </a:moveTo>
                  <a:lnTo>
                    <a:pt x="27292" y="54597"/>
                  </a:lnTo>
                  <a:lnTo>
                    <a:pt x="0" y="54597"/>
                  </a:lnTo>
                  <a:lnTo>
                    <a:pt x="0" y="76098"/>
                  </a:lnTo>
                  <a:lnTo>
                    <a:pt x="0" y="79298"/>
                  </a:lnTo>
                  <a:lnTo>
                    <a:pt x="2590" y="81902"/>
                  </a:lnTo>
                  <a:lnTo>
                    <a:pt x="27292" y="81902"/>
                  </a:lnTo>
                  <a:lnTo>
                    <a:pt x="54584" y="81889"/>
                  </a:lnTo>
                  <a:lnTo>
                    <a:pt x="54584" y="54597"/>
                  </a:lnTo>
                  <a:close/>
                </a:path>
                <a:path w="682625" h="109220">
                  <a:moveTo>
                    <a:pt x="54584" y="27292"/>
                  </a:moveTo>
                  <a:lnTo>
                    <a:pt x="27292" y="27292"/>
                  </a:lnTo>
                  <a:lnTo>
                    <a:pt x="0" y="27292"/>
                  </a:lnTo>
                  <a:lnTo>
                    <a:pt x="0" y="54584"/>
                  </a:lnTo>
                  <a:lnTo>
                    <a:pt x="27292" y="54584"/>
                  </a:lnTo>
                  <a:lnTo>
                    <a:pt x="54584" y="54584"/>
                  </a:lnTo>
                  <a:lnTo>
                    <a:pt x="54584" y="27292"/>
                  </a:lnTo>
                  <a:close/>
                </a:path>
                <a:path w="682625" h="109220">
                  <a:moveTo>
                    <a:pt x="81889" y="54597"/>
                  </a:moveTo>
                  <a:lnTo>
                    <a:pt x="54597" y="54597"/>
                  </a:lnTo>
                  <a:lnTo>
                    <a:pt x="54597" y="81902"/>
                  </a:lnTo>
                  <a:lnTo>
                    <a:pt x="79298" y="81902"/>
                  </a:lnTo>
                  <a:lnTo>
                    <a:pt x="81889" y="79298"/>
                  </a:lnTo>
                  <a:lnTo>
                    <a:pt x="81889" y="76098"/>
                  </a:lnTo>
                  <a:lnTo>
                    <a:pt x="81889" y="54597"/>
                  </a:lnTo>
                  <a:close/>
                </a:path>
                <a:path w="682625" h="109220">
                  <a:moveTo>
                    <a:pt x="109194" y="84493"/>
                  </a:moveTo>
                  <a:lnTo>
                    <a:pt x="106591" y="81902"/>
                  </a:lnTo>
                  <a:lnTo>
                    <a:pt x="87693" y="81902"/>
                  </a:lnTo>
                  <a:lnTo>
                    <a:pt x="84493" y="81902"/>
                  </a:lnTo>
                  <a:lnTo>
                    <a:pt x="81889" y="84493"/>
                  </a:lnTo>
                  <a:lnTo>
                    <a:pt x="81889" y="106603"/>
                  </a:lnTo>
                  <a:lnTo>
                    <a:pt x="84493" y="109194"/>
                  </a:lnTo>
                  <a:lnTo>
                    <a:pt x="106591" y="109194"/>
                  </a:lnTo>
                  <a:lnTo>
                    <a:pt x="109194" y="106603"/>
                  </a:lnTo>
                  <a:lnTo>
                    <a:pt x="109194" y="84493"/>
                  </a:lnTo>
                  <a:close/>
                </a:path>
                <a:path w="682625" h="109220">
                  <a:moveTo>
                    <a:pt x="191084" y="84493"/>
                  </a:moveTo>
                  <a:lnTo>
                    <a:pt x="188480" y="81902"/>
                  </a:lnTo>
                  <a:lnTo>
                    <a:pt x="169583" y="81902"/>
                  </a:lnTo>
                  <a:lnTo>
                    <a:pt x="166382" y="81902"/>
                  </a:lnTo>
                  <a:lnTo>
                    <a:pt x="163779" y="84493"/>
                  </a:lnTo>
                  <a:lnTo>
                    <a:pt x="163779" y="106603"/>
                  </a:lnTo>
                  <a:lnTo>
                    <a:pt x="166382" y="109194"/>
                  </a:lnTo>
                  <a:lnTo>
                    <a:pt x="188480" y="109194"/>
                  </a:lnTo>
                  <a:lnTo>
                    <a:pt x="191084" y="106603"/>
                  </a:lnTo>
                  <a:lnTo>
                    <a:pt x="191084" y="84493"/>
                  </a:lnTo>
                  <a:close/>
                </a:path>
                <a:path w="682625" h="109220">
                  <a:moveTo>
                    <a:pt x="191084" y="29895"/>
                  </a:moveTo>
                  <a:lnTo>
                    <a:pt x="188480" y="27305"/>
                  </a:lnTo>
                  <a:lnTo>
                    <a:pt x="163779" y="27305"/>
                  </a:lnTo>
                  <a:lnTo>
                    <a:pt x="163779" y="54584"/>
                  </a:lnTo>
                  <a:lnTo>
                    <a:pt x="136486" y="54597"/>
                  </a:lnTo>
                  <a:lnTo>
                    <a:pt x="136474" y="27292"/>
                  </a:lnTo>
                  <a:lnTo>
                    <a:pt x="136486" y="54584"/>
                  </a:lnTo>
                  <a:lnTo>
                    <a:pt x="163779" y="54584"/>
                  </a:lnTo>
                  <a:lnTo>
                    <a:pt x="163779" y="27305"/>
                  </a:lnTo>
                  <a:lnTo>
                    <a:pt x="139065" y="27292"/>
                  </a:lnTo>
                  <a:lnTo>
                    <a:pt x="136486" y="24714"/>
                  </a:lnTo>
                  <a:lnTo>
                    <a:pt x="136486" y="0"/>
                  </a:lnTo>
                  <a:lnTo>
                    <a:pt x="109194" y="0"/>
                  </a:lnTo>
                  <a:lnTo>
                    <a:pt x="109194" y="27292"/>
                  </a:lnTo>
                  <a:lnTo>
                    <a:pt x="109181" y="0"/>
                  </a:lnTo>
                  <a:lnTo>
                    <a:pt x="81889" y="0"/>
                  </a:lnTo>
                  <a:lnTo>
                    <a:pt x="54597" y="0"/>
                  </a:lnTo>
                  <a:lnTo>
                    <a:pt x="54597" y="27292"/>
                  </a:lnTo>
                  <a:lnTo>
                    <a:pt x="54597" y="54584"/>
                  </a:lnTo>
                  <a:lnTo>
                    <a:pt x="81889" y="54584"/>
                  </a:lnTo>
                  <a:lnTo>
                    <a:pt x="81889" y="29895"/>
                  </a:lnTo>
                  <a:lnTo>
                    <a:pt x="84493" y="27305"/>
                  </a:lnTo>
                  <a:lnTo>
                    <a:pt x="81889" y="27305"/>
                  </a:lnTo>
                  <a:lnTo>
                    <a:pt x="106591" y="27292"/>
                  </a:lnTo>
                  <a:lnTo>
                    <a:pt x="109181" y="29895"/>
                  </a:lnTo>
                  <a:lnTo>
                    <a:pt x="109181" y="48793"/>
                  </a:lnTo>
                  <a:lnTo>
                    <a:pt x="109181" y="51993"/>
                  </a:lnTo>
                  <a:lnTo>
                    <a:pt x="111772" y="54597"/>
                  </a:lnTo>
                  <a:lnTo>
                    <a:pt x="133896" y="54597"/>
                  </a:lnTo>
                  <a:lnTo>
                    <a:pt x="136486" y="57200"/>
                  </a:lnTo>
                  <a:lnTo>
                    <a:pt x="136486" y="76098"/>
                  </a:lnTo>
                  <a:lnTo>
                    <a:pt x="136486" y="79298"/>
                  </a:lnTo>
                  <a:lnTo>
                    <a:pt x="139077" y="81902"/>
                  </a:lnTo>
                  <a:lnTo>
                    <a:pt x="161188" y="81902"/>
                  </a:lnTo>
                  <a:lnTo>
                    <a:pt x="163779" y="79298"/>
                  </a:lnTo>
                  <a:lnTo>
                    <a:pt x="163779" y="57188"/>
                  </a:lnTo>
                  <a:lnTo>
                    <a:pt x="166382" y="54597"/>
                  </a:lnTo>
                  <a:lnTo>
                    <a:pt x="169583" y="54597"/>
                  </a:lnTo>
                  <a:lnTo>
                    <a:pt x="188480" y="54597"/>
                  </a:lnTo>
                  <a:lnTo>
                    <a:pt x="191084" y="52006"/>
                  </a:lnTo>
                  <a:lnTo>
                    <a:pt x="191084" y="29895"/>
                  </a:lnTo>
                  <a:close/>
                </a:path>
                <a:path w="682625" h="109220">
                  <a:moveTo>
                    <a:pt x="218389" y="57188"/>
                  </a:moveTo>
                  <a:lnTo>
                    <a:pt x="215785" y="54597"/>
                  </a:lnTo>
                  <a:lnTo>
                    <a:pt x="196888" y="54597"/>
                  </a:lnTo>
                  <a:lnTo>
                    <a:pt x="193687" y="54597"/>
                  </a:lnTo>
                  <a:lnTo>
                    <a:pt x="191084" y="57188"/>
                  </a:lnTo>
                  <a:lnTo>
                    <a:pt x="191084" y="79298"/>
                  </a:lnTo>
                  <a:lnTo>
                    <a:pt x="193687" y="81889"/>
                  </a:lnTo>
                  <a:lnTo>
                    <a:pt x="215785" y="81889"/>
                  </a:lnTo>
                  <a:lnTo>
                    <a:pt x="218389" y="79298"/>
                  </a:lnTo>
                  <a:lnTo>
                    <a:pt x="218389" y="57188"/>
                  </a:lnTo>
                  <a:close/>
                </a:path>
                <a:path w="682625" h="109220">
                  <a:moveTo>
                    <a:pt x="220980" y="0"/>
                  </a:moveTo>
                  <a:lnTo>
                    <a:pt x="218376" y="0"/>
                  </a:lnTo>
                  <a:lnTo>
                    <a:pt x="191084" y="0"/>
                  </a:lnTo>
                  <a:lnTo>
                    <a:pt x="188493" y="0"/>
                  </a:lnTo>
                  <a:lnTo>
                    <a:pt x="191084" y="2603"/>
                  </a:lnTo>
                  <a:lnTo>
                    <a:pt x="191084" y="21501"/>
                  </a:lnTo>
                  <a:lnTo>
                    <a:pt x="191084" y="24701"/>
                  </a:lnTo>
                  <a:lnTo>
                    <a:pt x="193675" y="27305"/>
                  </a:lnTo>
                  <a:lnTo>
                    <a:pt x="215785" y="27305"/>
                  </a:lnTo>
                  <a:lnTo>
                    <a:pt x="218376" y="24701"/>
                  </a:lnTo>
                  <a:lnTo>
                    <a:pt x="218376" y="2590"/>
                  </a:lnTo>
                  <a:lnTo>
                    <a:pt x="220980" y="0"/>
                  </a:lnTo>
                  <a:close/>
                </a:path>
                <a:path w="682625" h="109220">
                  <a:moveTo>
                    <a:pt x="330174" y="54597"/>
                  </a:moveTo>
                  <a:lnTo>
                    <a:pt x="327571" y="54597"/>
                  </a:lnTo>
                  <a:lnTo>
                    <a:pt x="327571" y="27305"/>
                  </a:lnTo>
                  <a:lnTo>
                    <a:pt x="306070" y="27305"/>
                  </a:lnTo>
                  <a:lnTo>
                    <a:pt x="302869" y="27305"/>
                  </a:lnTo>
                  <a:lnTo>
                    <a:pt x="300266" y="29895"/>
                  </a:lnTo>
                  <a:lnTo>
                    <a:pt x="300266" y="52019"/>
                  </a:lnTo>
                  <a:lnTo>
                    <a:pt x="297675" y="54597"/>
                  </a:lnTo>
                  <a:lnTo>
                    <a:pt x="275577" y="54597"/>
                  </a:lnTo>
                  <a:lnTo>
                    <a:pt x="272973" y="52006"/>
                  </a:lnTo>
                  <a:lnTo>
                    <a:pt x="272973" y="27292"/>
                  </a:lnTo>
                  <a:lnTo>
                    <a:pt x="272973" y="2590"/>
                  </a:lnTo>
                  <a:lnTo>
                    <a:pt x="275577" y="0"/>
                  </a:lnTo>
                  <a:lnTo>
                    <a:pt x="272973" y="0"/>
                  </a:lnTo>
                  <a:lnTo>
                    <a:pt x="245681" y="0"/>
                  </a:lnTo>
                  <a:lnTo>
                    <a:pt x="243090" y="0"/>
                  </a:lnTo>
                  <a:lnTo>
                    <a:pt x="245681" y="2603"/>
                  </a:lnTo>
                  <a:lnTo>
                    <a:pt x="245681" y="24714"/>
                  </a:lnTo>
                  <a:lnTo>
                    <a:pt x="243078" y="27305"/>
                  </a:lnTo>
                  <a:lnTo>
                    <a:pt x="239877" y="27305"/>
                  </a:lnTo>
                  <a:lnTo>
                    <a:pt x="220980" y="27305"/>
                  </a:lnTo>
                  <a:lnTo>
                    <a:pt x="218376" y="29895"/>
                  </a:lnTo>
                  <a:lnTo>
                    <a:pt x="218376" y="52006"/>
                  </a:lnTo>
                  <a:lnTo>
                    <a:pt x="220980" y="54597"/>
                  </a:lnTo>
                  <a:lnTo>
                    <a:pt x="243090" y="54597"/>
                  </a:lnTo>
                  <a:lnTo>
                    <a:pt x="245681" y="57200"/>
                  </a:lnTo>
                  <a:lnTo>
                    <a:pt x="245681" y="79311"/>
                  </a:lnTo>
                  <a:lnTo>
                    <a:pt x="243078" y="81902"/>
                  </a:lnTo>
                  <a:lnTo>
                    <a:pt x="239877" y="81902"/>
                  </a:lnTo>
                  <a:lnTo>
                    <a:pt x="220980" y="81902"/>
                  </a:lnTo>
                  <a:lnTo>
                    <a:pt x="218376" y="84493"/>
                  </a:lnTo>
                  <a:lnTo>
                    <a:pt x="218376" y="106603"/>
                  </a:lnTo>
                  <a:lnTo>
                    <a:pt x="220980" y="109194"/>
                  </a:lnTo>
                  <a:lnTo>
                    <a:pt x="245681" y="109194"/>
                  </a:lnTo>
                  <a:lnTo>
                    <a:pt x="272973" y="109181"/>
                  </a:lnTo>
                  <a:lnTo>
                    <a:pt x="272973" y="84493"/>
                  </a:lnTo>
                  <a:lnTo>
                    <a:pt x="275577" y="81902"/>
                  </a:lnTo>
                  <a:lnTo>
                    <a:pt x="272973" y="81902"/>
                  </a:lnTo>
                  <a:lnTo>
                    <a:pt x="272973" y="54597"/>
                  </a:lnTo>
                  <a:lnTo>
                    <a:pt x="245681" y="54597"/>
                  </a:lnTo>
                  <a:lnTo>
                    <a:pt x="272973" y="54584"/>
                  </a:lnTo>
                  <a:lnTo>
                    <a:pt x="272986" y="81889"/>
                  </a:lnTo>
                  <a:lnTo>
                    <a:pt x="297688" y="81889"/>
                  </a:lnTo>
                  <a:lnTo>
                    <a:pt x="300278" y="84493"/>
                  </a:lnTo>
                  <a:lnTo>
                    <a:pt x="300278" y="81889"/>
                  </a:lnTo>
                  <a:lnTo>
                    <a:pt x="327571" y="81889"/>
                  </a:lnTo>
                  <a:lnTo>
                    <a:pt x="327571" y="57188"/>
                  </a:lnTo>
                  <a:lnTo>
                    <a:pt x="330174" y="54597"/>
                  </a:lnTo>
                  <a:close/>
                </a:path>
                <a:path w="682625" h="109220">
                  <a:moveTo>
                    <a:pt x="382168" y="54597"/>
                  </a:moveTo>
                  <a:lnTo>
                    <a:pt x="354876" y="54597"/>
                  </a:lnTo>
                  <a:lnTo>
                    <a:pt x="352285" y="54597"/>
                  </a:lnTo>
                  <a:lnTo>
                    <a:pt x="354876" y="57200"/>
                  </a:lnTo>
                  <a:lnTo>
                    <a:pt x="354876" y="76098"/>
                  </a:lnTo>
                  <a:lnTo>
                    <a:pt x="354876" y="79298"/>
                  </a:lnTo>
                  <a:lnTo>
                    <a:pt x="357466" y="81902"/>
                  </a:lnTo>
                  <a:lnTo>
                    <a:pt x="382168" y="81902"/>
                  </a:lnTo>
                  <a:lnTo>
                    <a:pt x="382168" y="54597"/>
                  </a:lnTo>
                  <a:close/>
                </a:path>
                <a:path w="682625" h="109220">
                  <a:moveTo>
                    <a:pt x="464058" y="0"/>
                  </a:moveTo>
                  <a:lnTo>
                    <a:pt x="436765" y="0"/>
                  </a:lnTo>
                  <a:lnTo>
                    <a:pt x="409473" y="0"/>
                  </a:lnTo>
                  <a:lnTo>
                    <a:pt x="387972" y="0"/>
                  </a:lnTo>
                  <a:lnTo>
                    <a:pt x="384771" y="0"/>
                  </a:lnTo>
                  <a:lnTo>
                    <a:pt x="382168" y="2590"/>
                  </a:lnTo>
                  <a:lnTo>
                    <a:pt x="382168" y="24714"/>
                  </a:lnTo>
                  <a:lnTo>
                    <a:pt x="379577" y="27292"/>
                  </a:lnTo>
                  <a:lnTo>
                    <a:pt x="354876" y="27292"/>
                  </a:lnTo>
                  <a:lnTo>
                    <a:pt x="327583" y="27292"/>
                  </a:lnTo>
                  <a:lnTo>
                    <a:pt x="327583" y="54584"/>
                  </a:lnTo>
                  <a:lnTo>
                    <a:pt x="354876" y="54584"/>
                  </a:lnTo>
                  <a:lnTo>
                    <a:pt x="382168" y="54584"/>
                  </a:lnTo>
                  <a:lnTo>
                    <a:pt x="409460" y="54584"/>
                  </a:lnTo>
                  <a:lnTo>
                    <a:pt x="409460" y="27292"/>
                  </a:lnTo>
                  <a:lnTo>
                    <a:pt x="409473" y="54597"/>
                  </a:lnTo>
                  <a:lnTo>
                    <a:pt x="382181" y="54597"/>
                  </a:lnTo>
                  <a:lnTo>
                    <a:pt x="382181" y="81902"/>
                  </a:lnTo>
                  <a:lnTo>
                    <a:pt x="406882" y="81902"/>
                  </a:lnTo>
                  <a:lnTo>
                    <a:pt x="409473" y="79298"/>
                  </a:lnTo>
                  <a:lnTo>
                    <a:pt x="409473" y="76098"/>
                  </a:lnTo>
                  <a:lnTo>
                    <a:pt x="409473" y="57188"/>
                  </a:lnTo>
                  <a:lnTo>
                    <a:pt x="412064" y="54597"/>
                  </a:lnTo>
                  <a:lnTo>
                    <a:pt x="434174" y="54597"/>
                  </a:lnTo>
                  <a:lnTo>
                    <a:pt x="436765" y="51993"/>
                  </a:lnTo>
                  <a:lnTo>
                    <a:pt x="436765" y="48793"/>
                  </a:lnTo>
                  <a:lnTo>
                    <a:pt x="436765" y="29895"/>
                  </a:lnTo>
                  <a:lnTo>
                    <a:pt x="439369" y="27305"/>
                  </a:lnTo>
                  <a:lnTo>
                    <a:pt x="436765" y="27305"/>
                  </a:lnTo>
                  <a:lnTo>
                    <a:pt x="461467" y="27292"/>
                  </a:lnTo>
                  <a:lnTo>
                    <a:pt x="464058" y="29895"/>
                  </a:lnTo>
                  <a:lnTo>
                    <a:pt x="464058" y="27292"/>
                  </a:lnTo>
                  <a:lnTo>
                    <a:pt x="464058" y="0"/>
                  </a:lnTo>
                  <a:close/>
                </a:path>
                <a:path w="682625" h="109220">
                  <a:moveTo>
                    <a:pt x="518668" y="29895"/>
                  </a:moveTo>
                  <a:lnTo>
                    <a:pt x="516064" y="27305"/>
                  </a:lnTo>
                  <a:lnTo>
                    <a:pt x="493966" y="27305"/>
                  </a:lnTo>
                  <a:lnTo>
                    <a:pt x="491363" y="24714"/>
                  </a:lnTo>
                  <a:lnTo>
                    <a:pt x="491363" y="54584"/>
                  </a:lnTo>
                  <a:lnTo>
                    <a:pt x="464070" y="54597"/>
                  </a:lnTo>
                  <a:lnTo>
                    <a:pt x="491363" y="54584"/>
                  </a:lnTo>
                  <a:lnTo>
                    <a:pt x="491363" y="24714"/>
                  </a:lnTo>
                  <a:lnTo>
                    <a:pt x="491363" y="0"/>
                  </a:lnTo>
                  <a:lnTo>
                    <a:pt x="464070" y="0"/>
                  </a:lnTo>
                  <a:lnTo>
                    <a:pt x="464070" y="27292"/>
                  </a:lnTo>
                  <a:lnTo>
                    <a:pt x="464070" y="52006"/>
                  </a:lnTo>
                  <a:lnTo>
                    <a:pt x="461467" y="54597"/>
                  </a:lnTo>
                  <a:lnTo>
                    <a:pt x="458266" y="54597"/>
                  </a:lnTo>
                  <a:lnTo>
                    <a:pt x="439369" y="54597"/>
                  </a:lnTo>
                  <a:lnTo>
                    <a:pt x="436765" y="57188"/>
                  </a:lnTo>
                  <a:lnTo>
                    <a:pt x="436765" y="79298"/>
                  </a:lnTo>
                  <a:lnTo>
                    <a:pt x="439369" y="81889"/>
                  </a:lnTo>
                  <a:lnTo>
                    <a:pt x="464070" y="81889"/>
                  </a:lnTo>
                  <a:lnTo>
                    <a:pt x="488772" y="81902"/>
                  </a:lnTo>
                  <a:lnTo>
                    <a:pt x="491363" y="79298"/>
                  </a:lnTo>
                  <a:lnTo>
                    <a:pt x="491363" y="76098"/>
                  </a:lnTo>
                  <a:lnTo>
                    <a:pt x="491363" y="57188"/>
                  </a:lnTo>
                  <a:lnTo>
                    <a:pt x="493966" y="54597"/>
                  </a:lnTo>
                  <a:lnTo>
                    <a:pt x="497166" y="54597"/>
                  </a:lnTo>
                  <a:lnTo>
                    <a:pt x="516064" y="54597"/>
                  </a:lnTo>
                  <a:lnTo>
                    <a:pt x="518668" y="52006"/>
                  </a:lnTo>
                  <a:lnTo>
                    <a:pt x="518668" y="29895"/>
                  </a:lnTo>
                  <a:close/>
                </a:path>
                <a:path w="682625" h="109220">
                  <a:moveTo>
                    <a:pt x="573265" y="2590"/>
                  </a:moveTo>
                  <a:lnTo>
                    <a:pt x="570661" y="0"/>
                  </a:lnTo>
                  <a:lnTo>
                    <a:pt x="567461" y="0"/>
                  </a:lnTo>
                  <a:lnTo>
                    <a:pt x="545960" y="0"/>
                  </a:lnTo>
                  <a:lnTo>
                    <a:pt x="545960" y="27292"/>
                  </a:lnTo>
                  <a:lnTo>
                    <a:pt x="545947" y="0"/>
                  </a:lnTo>
                  <a:lnTo>
                    <a:pt x="518655" y="0"/>
                  </a:lnTo>
                  <a:lnTo>
                    <a:pt x="518655" y="21501"/>
                  </a:lnTo>
                  <a:lnTo>
                    <a:pt x="518655" y="24701"/>
                  </a:lnTo>
                  <a:lnTo>
                    <a:pt x="521246" y="27305"/>
                  </a:lnTo>
                  <a:lnTo>
                    <a:pt x="543369" y="27305"/>
                  </a:lnTo>
                  <a:lnTo>
                    <a:pt x="545960" y="29895"/>
                  </a:lnTo>
                  <a:lnTo>
                    <a:pt x="545960" y="48793"/>
                  </a:lnTo>
                  <a:lnTo>
                    <a:pt x="545960" y="51993"/>
                  </a:lnTo>
                  <a:lnTo>
                    <a:pt x="548551" y="54597"/>
                  </a:lnTo>
                  <a:lnTo>
                    <a:pt x="570661" y="54597"/>
                  </a:lnTo>
                  <a:lnTo>
                    <a:pt x="573252" y="51993"/>
                  </a:lnTo>
                  <a:lnTo>
                    <a:pt x="573252" y="27292"/>
                  </a:lnTo>
                  <a:lnTo>
                    <a:pt x="573265" y="2590"/>
                  </a:lnTo>
                  <a:close/>
                </a:path>
                <a:path w="682625" h="109220">
                  <a:moveTo>
                    <a:pt x="627849" y="29895"/>
                  </a:moveTo>
                  <a:lnTo>
                    <a:pt x="625246" y="27305"/>
                  </a:lnTo>
                  <a:lnTo>
                    <a:pt x="606348" y="27305"/>
                  </a:lnTo>
                  <a:lnTo>
                    <a:pt x="603148" y="27305"/>
                  </a:lnTo>
                  <a:lnTo>
                    <a:pt x="600544" y="29895"/>
                  </a:lnTo>
                  <a:lnTo>
                    <a:pt x="600544" y="52006"/>
                  </a:lnTo>
                  <a:lnTo>
                    <a:pt x="603148" y="54597"/>
                  </a:lnTo>
                  <a:lnTo>
                    <a:pt x="625246" y="54597"/>
                  </a:lnTo>
                  <a:lnTo>
                    <a:pt x="627849" y="52006"/>
                  </a:lnTo>
                  <a:lnTo>
                    <a:pt x="627849" y="29895"/>
                  </a:lnTo>
                  <a:close/>
                </a:path>
                <a:path w="682625" h="109220">
                  <a:moveTo>
                    <a:pt x="682447" y="2590"/>
                  </a:moveTo>
                  <a:lnTo>
                    <a:pt x="679843" y="0"/>
                  </a:lnTo>
                  <a:lnTo>
                    <a:pt x="660946" y="0"/>
                  </a:lnTo>
                  <a:lnTo>
                    <a:pt x="657745" y="0"/>
                  </a:lnTo>
                  <a:lnTo>
                    <a:pt x="655142" y="2590"/>
                  </a:lnTo>
                  <a:lnTo>
                    <a:pt x="655142" y="24701"/>
                  </a:lnTo>
                  <a:lnTo>
                    <a:pt x="657745" y="27292"/>
                  </a:lnTo>
                  <a:lnTo>
                    <a:pt x="679843" y="27292"/>
                  </a:lnTo>
                  <a:lnTo>
                    <a:pt x="682447" y="24701"/>
                  </a:lnTo>
                  <a:lnTo>
                    <a:pt x="682447" y="25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32017" y="4163466"/>
              <a:ext cx="682625" cy="136525"/>
            </a:xfrm>
            <a:custGeom>
              <a:avLst/>
              <a:gdLst/>
              <a:ahLst/>
              <a:cxnLst/>
              <a:rect l="l" t="t" r="r" b="b"/>
              <a:pathLst>
                <a:path w="682625" h="136525">
                  <a:moveTo>
                    <a:pt x="27292" y="109194"/>
                  </a:moveTo>
                  <a:lnTo>
                    <a:pt x="0" y="109194"/>
                  </a:lnTo>
                  <a:lnTo>
                    <a:pt x="0" y="130695"/>
                  </a:lnTo>
                  <a:lnTo>
                    <a:pt x="0" y="133896"/>
                  </a:lnTo>
                  <a:lnTo>
                    <a:pt x="2590" y="136499"/>
                  </a:lnTo>
                  <a:lnTo>
                    <a:pt x="24701" y="136499"/>
                  </a:lnTo>
                  <a:lnTo>
                    <a:pt x="27292" y="133896"/>
                  </a:lnTo>
                  <a:lnTo>
                    <a:pt x="27292" y="109194"/>
                  </a:lnTo>
                  <a:close/>
                </a:path>
                <a:path w="682625" h="136525">
                  <a:moveTo>
                    <a:pt x="27292" y="29908"/>
                  </a:moveTo>
                  <a:lnTo>
                    <a:pt x="24701" y="27305"/>
                  </a:lnTo>
                  <a:lnTo>
                    <a:pt x="2590" y="27305"/>
                  </a:lnTo>
                  <a:lnTo>
                    <a:pt x="0" y="29908"/>
                  </a:lnTo>
                  <a:lnTo>
                    <a:pt x="0" y="54597"/>
                  </a:lnTo>
                  <a:lnTo>
                    <a:pt x="0" y="81889"/>
                  </a:lnTo>
                  <a:lnTo>
                    <a:pt x="0" y="109181"/>
                  </a:lnTo>
                  <a:lnTo>
                    <a:pt x="27292" y="109181"/>
                  </a:lnTo>
                  <a:lnTo>
                    <a:pt x="27292" y="48806"/>
                  </a:lnTo>
                  <a:lnTo>
                    <a:pt x="27292" y="29908"/>
                  </a:lnTo>
                  <a:close/>
                </a:path>
                <a:path w="682625" h="136525">
                  <a:moveTo>
                    <a:pt x="136486" y="84493"/>
                  </a:moveTo>
                  <a:lnTo>
                    <a:pt x="133883" y="81902"/>
                  </a:lnTo>
                  <a:lnTo>
                    <a:pt x="111785" y="81902"/>
                  </a:lnTo>
                  <a:lnTo>
                    <a:pt x="109181" y="79311"/>
                  </a:lnTo>
                  <a:lnTo>
                    <a:pt x="109181" y="76098"/>
                  </a:lnTo>
                  <a:lnTo>
                    <a:pt x="109181" y="57200"/>
                  </a:lnTo>
                  <a:lnTo>
                    <a:pt x="106591" y="54597"/>
                  </a:lnTo>
                  <a:lnTo>
                    <a:pt x="84480" y="54597"/>
                  </a:lnTo>
                  <a:lnTo>
                    <a:pt x="81889" y="57200"/>
                  </a:lnTo>
                  <a:lnTo>
                    <a:pt x="81889" y="79311"/>
                  </a:lnTo>
                  <a:lnTo>
                    <a:pt x="79286" y="81902"/>
                  </a:lnTo>
                  <a:lnTo>
                    <a:pt x="76085" y="81902"/>
                  </a:lnTo>
                  <a:lnTo>
                    <a:pt x="57188" y="81902"/>
                  </a:lnTo>
                  <a:lnTo>
                    <a:pt x="54584" y="84493"/>
                  </a:lnTo>
                  <a:lnTo>
                    <a:pt x="54584" y="106603"/>
                  </a:lnTo>
                  <a:lnTo>
                    <a:pt x="57188" y="109194"/>
                  </a:lnTo>
                  <a:lnTo>
                    <a:pt x="81889" y="109194"/>
                  </a:lnTo>
                  <a:lnTo>
                    <a:pt x="109181" y="109181"/>
                  </a:lnTo>
                  <a:lnTo>
                    <a:pt x="114985" y="109194"/>
                  </a:lnTo>
                  <a:lnTo>
                    <a:pt x="133883" y="109194"/>
                  </a:lnTo>
                  <a:lnTo>
                    <a:pt x="136486" y="106603"/>
                  </a:lnTo>
                  <a:lnTo>
                    <a:pt x="136486" y="84493"/>
                  </a:lnTo>
                  <a:close/>
                </a:path>
                <a:path w="682625" h="136525">
                  <a:moveTo>
                    <a:pt x="191084" y="57200"/>
                  </a:moveTo>
                  <a:lnTo>
                    <a:pt x="188480" y="54610"/>
                  </a:lnTo>
                  <a:lnTo>
                    <a:pt x="163779" y="54610"/>
                  </a:lnTo>
                  <a:lnTo>
                    <a:pt x="166382" y="54597"/>
                  </a:lnTo>
                  <a:lnTo>
                    <a:pt x="163779" y="52006"/>
                  </a:lnTo>
                  <a:lnTo>
                    <a:pt x="163779" y="48806"/>
                  </a:lnTo>
                  <a:lnTo>
                    <a:pt x="163779" y="29908"/>
                  </a:lnTo>
                  <a:lnTo>
                    <a:pt x="161188" y="27305"/>
                  </a:lnTo>
                  <a:lnTo>
                    <a:pt x="139077" y="27305"/>
                  </a:lnTo>
                  <a:lnTo>
                    <a:pt x="136486" y="29908"/>
                  </a:lnTo>
                  <a:lnTo>
                    <a:pt x="136486" y="54597"/>
                  </a:lnTo>
                  <a:lnTo>
                    <a:pt x="136486" y="76098"/>
                  </a:lnTo>
                  <a:lnTo>
                    <a:pt x="136486" y="79298"/>
                  </a:lnTo>
                  <a:lnTo>
                    <a:pt x="139077" y="81902"/>
                  </a:lnTo>
                  <a:lnTo>
                    <a:pt x="163779" y="81902"/>
                  </a:lnTo>
                  <a:lnTo>
                    <a:pt x="169583" y="81902"/>
                  </a:lnTo>
                  <a:lnTo>
                    <a:pt x="188480" y="81902"/>
                  </a:lnTo>
                  <a:lnTo>
                    <a:pt x="191084" y="79311"/>
                  </a:lnTo>
                  <a:lnTo>
                    <a:pt x="191084" y="57200"/>
                  </a:lnTo>
                  <a:close/>
                </a:path>
                <a:path w="682625" h="136525">
                  <a:moveTo>
                    <a:pt x="218389" y="111798"/>
                  </a:moveTo>
                  <a:lnTo>
                    <a:pt x="215785" y="109207"/>
                  </a:lnTo>
                  <a:lnTo>
                    <a:pt x="191084" y="109207"/>
                  </a:lnTo>
                  <a:lnTo>
                    <a:pt x="185280" y="109194"/>
                  </a:lnTo>
                  <a:lnTo>
                    <a:pt x="166382" y="109194"/>
                  </a:lnTo>
                  <a:lnTo>
                    <a:pt x="163779" y="111785"/>
                  </a:lnTo>
                  <a:lnTo>
                    <a:pt x="163779" y="133896"/>
                  </a:lnTo>
                  <a:lnTo>
                    <a:pt x="166382" y="136486"/>
                  </a:lnTo>
                  <a:lnTo>
                    <a:pt x="191084" y="136486"/>
                  </a:lnTo>
                  <a:lnTo>
                    <a:pt x="196888" y="136499"/>
                  </a:lnTo>
                  <a:lnTo>
                    <a:pt x="215785" y="136499"/>
                  </a:lnTo>
                  <a:lnTo>
                    <a:pt x="218389" y="133908"/>
                  </a:lnTo>
                  <a:lnTo>
                    <a:pt x="218389" y="111798"/>
                  </a:lnTo>
                  <a:close/>
                </a:path>
                <a:path w="682625" h="136525">
                  <a:moveTo>
                    <a:pt x="218389" y="29895"/>
                  </a:moveTo>
                  <a:lnTo>
                    <a:pt x="215785" y="27305"/>
                  </a:lnTo>
                  <a:lnTo>
                    <a:pt x="196888" y="27305"/>
                  </a:lnTo>
                  <a:lnTo>
                    <a:pt x="193687" y="27305"/>
                  </a:lnTo>
                  <a:lnTo>
                    <a:pt x="191084" y="29895"/>
                  </a:lnTo>
                  <a:lnTo>
                    <a:pt x="191084" y="52006"/>
                  </a:lnTo>
                  <a:lnTo>
                    <a:pt x="193687" y="54597"/>
                  </a:lnTo>
                  <a:lnTo>
                    <a:pt x="215785" y="54597"/>
                  </a:lnTo>
                  <a:lnTo>
                    <a:pt x="218389" y="52006"/>
                  </a:lnTo>
                  <a:lnTo>
                    <a:pt x="218389" y="29895"/>
                  </a:lnTo>
                  <a:close/>
                </a:path>
                <a:path w="682625" h="136525">
                  <a:moveTo>
                    <a:pt x="245681" y="57188"/>
                  </a:moveTo>
                  <a:lnTo>
                    <a:pt x="243078" y="54597"/>
                  </a:lnTo>
                  <a:lnTo>
                    <a:pt x="224180" y="54597"/>
                  </a:lnTo>
                  <a:lnTo>
                    <a:pt x="220980" y="54597"/>
                  </a:lnTo>
                  <a:lnTo>
                    <a:pt x="218376" y="57188"/>
                  </a:lnTo>
                  <a:lnTo>
                    <a:pt x="218376" y="79298"/>
                  </a:lnTo>
                  <a:lnTo>
                    <a:pt x="220980" y="81889"/>
                  </a:lnTo>
                  <a:lnTo>
                    <a:pt x="243078" y="81889"/>
                  </a:lnTo>
                  <a:lnTo>
                    <a:pt x="245681" y="79298"/>
                  </a:lnTo>
                  <a:lnTo>
                    <a:pt x="245681" y="57188"/>
                  </a:lnTo>
                  <a:close/>
                </a:path>
                <a:path w="682625" h="136525">
                  <a:moveTo>
                    <a:pt x="300278" y="84493"/>
                  </a:moveTo>
                  <a:lnTo>
                    <a:pt x="297675" y="81902"/>
                  </a:lnTo>
                  <a:lnTo>
                    <a:pt x="272973" y="81902"/>
                  </a:lnTo>
                  <a:lnTo>
                    <a:pt x="267169" y="81902"/>
                  </a:lnTo>
                  <a:lnTo>
                    <a:pt x="248272" y="81902"/>
                  </a:lnTo>
                  <a:lnTo>
                    <a:pt x="245668" y="84493"/>
                  </a:lnTo>
                  <a:lnTo>
                    <a:pt x="245668" y="106603"/>
                  </a:lnTo>
                  <a:lnTo>
                    <a:pt x="248272" y="109194"/>
                  </a:lnTo>
                  <a:lnTo>
                    <a:pt x="272973" y="109194"/>
                  </a:lnTo>
                  <a:lnTo>
                    <a:pt x="278777" y="109194"/>
                  </a:lnTo>
                  <a:lnTo>
                    <a:pt x="297675" y="109194"/>
                  </a:lnTo>
                  <a:lnTo>
                    <a:pt x="300278" y="106603"/>
                  </a:lnTo>
                  <a:lnTo>
                    <a:pt x="300278" y="84493"/>
                  </a:lnTo>
                  <a:close/>
                </a:path>
                <a:path w="682625" h="136525">
                  <a:moveTo>
                    <a:pt x="300278" y="29895"/>
                  </a:moveTo>
                  <a:lnTo>
                    <a:pt x="297675" y="27305"/>
                  </a:lnTo>
                  <a:lnTo>
                    <a:pt x="275577" y="27305"/>
                  </a:lnTo>
                  <a:lnTo>
                    <a:pt x="272973" y="24714"/>
                  </a:lnTo>
                  <a:lnTo>
                    <a:pt x="272973" y="27305"/>
                  </a:lnTo>
                  <a:lnTo>
                    <a:pt x="245681" y="27305"/>
                  </a:lnTo>
                  <a:lnTo>
                    <a:pt x="243090" y="27305"/>
                  </a:lnTo>
                  <a:lnTo>
                    <a:pt x="245681" y="29908"/>
                  </a:lnTo>
                  <a:lnTo>
                    <a:pt x="245681" y="48806"/>
                  </a:lnTo>
                  <a:lnTo>
                    <a:pt x="245681" y="52006"/>
                  </a:lnTo>
                  <a:lnTo>
                    <a:pt x="248272" y="54610"/>
                  </a:lnTo>
                  <a:lnTo>
                    <a:pt x="272973" y="54610"/>
                  </a:lnTo>
                  <a:lnTo>
                    <a:pt x="278777" y="54597"/>
                  </a:lnTo>
                  <a:lnTo>
                    <a:pt x="297675" y="54597"/>
                  </a:lnTo>
                  <a:lnTo>
                    <a:pt x="300278" y="52006"/>
                  </a:lnTo>
                  <a:lnTo>
                    <a:pt x="300278" y="29895"/>
                  </a:lnTo>
                  <a:close/>
                </a:path>
                <a:path w="682625" h="136525">
                  <a:moveTo>
                    <a:pt x="327571" y="0"/>
                  </a:moveTo>
                  <a:lnTo>
                    <a:pt x="300278" y="0"/>
                  </a:lnTo>
                  <a:lnTo>
                    <a:pt x="297688" y="0"/>
                  </a:lnTo>
                  <a:lnTo>
                    <a:pt x="300278" y="2603"/>
                  </a:lnTo>
                  <a:lnTo>
                    <a:pt x="300278" y="21501"/>
                  </a:lnTo>
                  <a:lnTo>
                    <a:pt x="300278" y="24701"/>
                  </a:lnTo>
                  <a:lnTo>
                    <a:pt x="302869" y="27305"/>
                  </a:lnTo>
                  <a:lnTo>
                    <a:pt x="324980" y="27305"/>
                  </a:lnTo>
                  <a:lnTo>
                    <a:pt x="327571" y="24701"/>
                  </a:lnTo>
                  <a:lnTo>
                    <a:pt x="327571" y="0"/>
                  </a:lnTo>
                  <a:close/>
                </a:path>
                <a:path w="682625" h="136525">
                  <a:moveTo>
                    <a:pt x="354876" y="84505"/>
                  </a:moveTo>
                  <a:lnTo>
                    <a:pt x="352285" y="81902"/>
                  </a:lnTo>
                  <a:lnTo>
                    <a:pt x="330174" y="81902"/>
                  </a:lnTo>
                  <a:lnTo>
                    <a:pt x="327583" y="84505"/>
                  </a:lnTo>
                  <a:lnTo>
                    <a:pt x="327583" y="109194"/>
                  </a:lnTo>
                  <a:lnTo>
                    <a:pt x="327571" y="130695"/>
                  </a:lnTo>
                  <a:lnTo>
                    <a:pt x="327571" y="133896"/>
                  </a:lnTo>
                  <a:lnTo>
                    <a:pt x="330161" y="136499"/>
                  </a:lnTo>
                  <a:lnTo>
                    <a:pt x="352272" y="136499"/>
                  </a:lnTo>
                  <a:lnTo>
                    <a:pt x="354863" y="133896"/>
                  </a:lnTo>
                  <a:lnTo>
                    <a:pt x="354863" y="109207"/>
                  </a:lnTo>
                  <a:lnTo>
                    <a:pt x="354876" y="103403"/>
                  </a:lnTo>
                  <a:lnTo>
                    <a:pt x="354876" y="84505"/>
                  </a:lnTo>
                  <a:close/>
                </a:path>
                <a:path w="682625" h="136525">
                  <a:moveTo>
                    <a:pt x="354876" y="29895"/>
                  </a:moveTo>
                  <a:lnTo>
                    <a:pt x="352272" y="27305"/>
                  </a:lnTo>
                  <a:lnTo>
                    <a:pt x="333375" y="27305"/>
                  </a:lnTo>
                  <a:lnTo>
                    <a:pt x="330174" y="27305"/>
                  </a:lnTo>
                  <a:lnTo>
                    <a:pt x="327571" y="29895"/>
                  </a:lnTo>
                  <a:lnTo>
                    <a:pt x="327571" y="52006"/>
                  </a:lnTo>
                  <a:lnTo>
                    <a:pt x="330174" y="54597"/>
                  </a:lnTo>
                  <a:lnTo>
                    <a:pt x="352272" y="54597"/>
                  </a:lnTo>
                  <a:lnTo>
                    <a:pt x="354876" y="52006"/>
                  </a:lnTo>
                  <a:lnTo>
                    <a:pt x="354876" y="29895"/>
                  </a:lnTo>
                  <a:close/>
                </a:path>
                <a:path w="682625" h="136525">
                  <a:moveTo>
                    <a:pt x="409460" y="109194"/>
                  </a:moveTo>
                  <a:lnTo>
                    <a:pt x="382168" y="109194"/>
                  </a:lnTo>
                  <a:lnTo>
                    <a:pt x="382168" y="130695"/>
                  </a:lnTo>
                  <a:lnTo>
                    <a:pt x="382168" y="133896"/>
                  </a:lnTo>
                  <a:lnTo>
                    <a:pt x="384759" y="136499"/>
                  </a:lnTo>
                  <a:lnTo>
                    <a:pt x="409460" y="136499"/>
                  </a:lnTo>
                  <a:lnTo>
                    <a:pt x="409460" y="109194"/>
                  </a:lnTo>
                  <a:close/>
                </a:path>
                <a:path w="682625" h="136525">
                  <a:moveTo>
                    <a:pt x="436765" y="2603"/>
                  </a:moveTo>
                  <a:lnTo>
                    <a:pt x="434162" y="12"/>
                  </a:lnTo>
                  <a:lnTo>
                    <a:pt x="415264" y="12"/>
                  </a:lnTo>
                  <a:lnTo>
                    <a:pt x="412064" y="12"/>
                  </a:lnTo>
                  <a:lnTo>
                    <a:pt x="409460" y="2603"/>
                  </a:lnTo>
                  <a:lnTo>
                    <a:pt x="409460" y="24714"/>
                  </a:lnTo>
                  <a:lnTo>
                    <a:pt x="412064" y="27305"/>
                  </a:lnTo>
                  <a:lnTo>
                    <a:pt x="434162" y="27305"/>
                  </a:lnTo>
                  <a:lnTo>
                    <a:pt x="436765" y="24714"/>
                  </a:lnTo>
                  <a:lnTo>
                    <a:pt x="436765" y="2603"/>
                  </a:lnTo>
                  <a:close/>
                </a:path>
                <a:path w="682625" h="136525">
                  <a:moveTo>
                    <a:pt x="600557" y="2603"/>
                  </a:moveTo>
                  <a:lnTo>
                    <a:pt x="597954" y="12"/>
                  </a:lnTo>
                  <a:lnTo>
                    <a:pt x="573252" y="12"/>
                  </a:lnTo>
                  <a:lnTo>
                    <a:pt x="573252" y="27292"/>
                  </a:lnTo>
                  <a:lnTo>
                    <a:pt x="545960" y="27305"/>
                  </a:lnTo>
                  <a:lnTo>
                    <a:pt x="518668" y="27305"/>
                  </a:lnTo>
                  <a:lnTo>
                    <a:pt x="518668" y="54597"/>
                  </a:lnTo>
                  <a:lnTo>
                    <a:pt x="518655" y="27305"/>
                  </a:lnTo>
                  <a:lnTo>
                    <a:pt x="545960" y="27292"/>
                  </a:lnTo>
                  <a:lnTo>
                    <a:pt x="573252" y="27292"/>
                  </a:lnTo>
                  <a:lnTo>
                    <a:pt x="573252" y="12"/>
                  </a:lnTo>
                  <a:lnTo>
                    <a:pt x="545960" y="0"/>
                  </a:lnTo>
                  <a:lnTo>
                    <a:pt x="518668" y="0"/>
                  </a:lnTo>
                  <a:lnTo>
                    <a:pt x="497166" y="12"/>
                  </a:lnTo>
                  <a:lnTo>
                    <a:pt x="493966" y="12"/>
                  </a:lnTo>
                  <a:lnTo>
                    <a:pt x="491363" y="2603"/>
                  </a:lnTo>
                  <a:lnTo>
                    <a:pt x="491363" y="24714"/>
                  </a:lnTo>
                  <a:lnTo>
                    <a:pt x="488759" y="27305"/>
                  </a:lnTo>
                  <a:lnTo>
                    <a:pt x="464070" y="27305"/>
                  </a:lnTo>
                  <a:lnTo>
                    <a:pt x="458266" y="27305"/>
                  </a:lnTo>
                  <a:lnTo>
                    <a:pt x="439369" y="27305"/>
                  </a:lnTo>
                  <a:lnTo>
                    <a:pt x="436765" y="29895"/>
                  </a:lnTo>
                  <a:lnTo>
                    <a:pt x="436765" y="52006"/>
                  </a:lnTo>
                  <a:lnTo>
                    <a:pt x="439369" y="54597"/>
                  </a:lnTo>
                  <a:lnTo>
                    <a:pt x="461467" y="54597"/>
                  </a:lnTo>
                  <a:lnTo>
                    <a:pt x="464058" y="57200"/>
                  </a:lnTo>
                  <a:lnTo>
                    <a:pt x="464058" y="54597"/>
                  </a:lnTo>
                  <a:lnTo>
                    <a:pt x="464070" y="81889"/>
                  </a:lnTo>
                  <a:lnTo>
                    <a:pt x="464070" y="106603"/>
                  </a:lnTo>
                  <a:lnTo>
                    <a:pt x="461467" y="109194"/>
                  </a:lnTo>
                  <a:lnTo>
                    <a:pt x="436765" y="109194"/>
                  </a:lnTo>
                  <a:lnTo>
                    <a:pt x="412064" y="109194"/>
                  </a:lnTo>
                  <a:lnTo>
                    <a:pt x="409460" y="106603"/>
                  </a:lnTo>
                  <a:lnTo>
                    <a:pt x="409460" y="81902"/>
                  </a:lnTo>
                  <a:lnTo>
                    <a:pt x="409460" y="54610"/>
                  </a:lnTo>
                  <a:lnTo>
                    <a:pt x="409473" y="48806"/>
                  </a:lnTo>
                  <a:lnTo>
                    <a:pt x="409473" y="29908"/>
                  </a:lnTo>
                  <a:lnTo>
                    <a:pt x="406882" y="27305"/>
                  </a:lnTo>
                  <a:lnTo>
                    <a:pt x="384771" y="27305"/>
                  </a:lnTo>
                  <a:lnTo>
                    <a:pt x="382181" y="29908"/>
                  </a:lnTo>
                  <a:lnTo>
                    <a:pt x="382181" y="54597"/>
                  </a:lnTo>
                  <a:lnTo>
                    <a:pt x="382168" y="52006"/>
                  </a:lnTo>
                  <a:lnTo>
                    <a:pt x="379564" y="54597"/>
                  </a:lnTo>
                  <a:lnTo>
                    <a:pt x="376364" y="54597"/>
                  </a:lnTo>
                  <a:lnTo>
                    <a:pt x="357466" y="54597"/>
                  </a:lnTo>
                  <a:lnTo>
                    <a:pt x="354863" y="57188"/>
                  </a:lnTo>
                  <a:lnTo>
                    <a:pt x="354863" y="79298"/>
                  </a:lnTo>
                  <a:lnTo>
                    <a:pt x="357466" y="81889"/>
                  </a:lnTo>
                  <a:lnTo>
                    <a:pt x="382168" y="81889"/>
                  </a:lnTo>
                  <a:lnTo>
                    <a:pt x="379577" y="81902"/>
                  </a:lnTo>
                  <a:lnTo>
                    <a:pt x="382168" y="84505"/>
                  </a:lnTo>
                  <a:lnTo>
                    <a:pt x="382168" y="109181"/>
                  </a:lnTo>
                  <a:lnTo>
                    <a:pt x="409460" y="109181"/>
                  </a:lnTo>
                  <a:lnTo>
                    <a:pt x="409473" y="136486"/>
                  </a:lnTo>
                  <a:lnTo>
                    <a:pt x="436765" y="136486"/>
                  </a:lnTo>
                  <a:lnTo>
                    <a:pt x="464058" y="136486"/>
                  </a:lnTo>
                  <a:lnTo>
                    <a:pt x="464058" y="109194"/>
                  </a:lnTo>
                  <a:lnTo>
                    <a:pt x="491363" y="109181"/>
                  </a:lnTo>
                  <a:lnTo>
                    <a:pt x="464070" y="109194"/>
                  </a:lnTo>
                  <a:lnTo>
                    <a:pt x="464070" y="136486"/>
                  </a:lnTo>
                  <a:lnTo>
                    <a:pt x="491363" y="136486"/>
                  </a:lnTo>
                  <a:lnTo>
                    <a:pt x="518655" y="136486"/>
                  </a:lnTo>
                  <a:lnTo>
                    <a:pt x="518655" y="109194"/>
                  </a:lnTo>
                  <a:lnTo>
                    <a:pt x="493966" y="109194"/>
                  </a:lnTo>
                  <a:lnTo>
                    <a:pt x="491363" y="106603"/>
                  </a:lnTo>
                  <a:lnTo>
                    <a:pt x="491363" y="84493"/>
                  </a:lnTo>
                  <a:lnTo>
                    <a:pt x="493966" y="81902"/>
                  </a:lnTo>
                  <a:lnTo>
                    <a:pt x="516064" y="81902"/>
                  </a:lnTo>
                  <a:lnTo>
                    <a:pt x="518655" y="79298"/>
                  </a:lnTo>
                  <a:lnTo>
                    <a:pt x="518655" y="76098"/>
                  </a:lnTo>
                  <a:lnTo>
                    <a:pt x="518655" y="57188"/>
                  </a:lnTo>
                  <a:lnTo>
                    <a:pt x="521258" y="54597"/>
                  </a:lnTo>
                  <a:lnTo>
                    <a:pt x="543369" y="54597"/>
                  </a:lnTo>
                  <a:lnTo>
                    <a:pt x="545960" y="57200"/>
                  </a:lnTo>
                  <a:lnTo>
                    <a:pt x="545960" y="76098"/>
                  </a:lnTo>
                  <a:lnTo>
                    <a:pt x="545960" y="79298"/>
                  </a:lnTo>
                  <a:lnTo>
                    <a:pt x="548551" y="81902"/>
                  </a:lnTo>
                  <a:lnTo>
                    <a:pt x="570661" y="81902"/>
                  </a:lnTo>
                  <a:lnTo>
                    <a:pt x="573252" y="79298"/>
                  </a:lnTo>
                  <a:lnTo>
                    <a:pt x="573252" y="54597"/>
                  </a:lnTo>
                  <a:lnTo>
                    <a:pt x="573252" y="29895"/>
                  </a:lnTo>
                  <a:lnTo>
                    <a:pt x="575856" y="27305"/>
                  </a:lnTo>
                  <a:lnTo>
                    <a:pt x="579056" y="27305"/>
                  </a:lnTo>
                  <a:lnTo>
                    <a:pt x="597954" y="27305"/>
                  </a:lnTo>
                  <a:lnTo>
                    <a:pt x="600557" y="24714"/>
                  </a:lnTo>
                  <a:lnTo>
                    <a:pt x="600557" y="2603"/>
                  </a:lnTo>
                  <a:close/>
                </a:path>
                <a:path w="682625" h="136525">
                  <a:moveTo>
                    <a:pt x="682447" y="57188"/>
                  </a:moveTo>
                  <a:lnTo>
                    <a:pt x="679843" y="54597"/>
                  </a:lnTo>
                  <a:lnTo>
                    <a:pt x="676643" y="54597"/>
                  </a:lnTo>
                  <a:lnTo>
                    <a:pt x="655142" y="54597"/>
                  </a:lnTo>
                  <a:lnTo>
                    <a:pt x="627849" y="54597"/>
                  </a:lnTo>
                  <a:lnTo>
                    <a:pt x="622046" y="54597"/>
                  </a:lnTo>
                  <a:lnTo>
                    <a:pt x="603148" y="54597"/>
                  </a:lnTo>
                  <a:lnTo>
                    <a:pt x="600544" y="57188"/>
                  </a:lnTo>
                  <a:lnTo>
                    <a:pt x="600544" y="79298"/>
                  </a:lnTo>
                  <a:lnTo>
                    <a:pt x="603148" y="81889"/>
                  </a:lnTo>
                  <a:lnTo>
                    <a:pt x="627849" y="81889"/>
                  </a:lnTo>
                  <a:lnTo>
                    <a:pt x="625246" y="81902"/>
                  </a:lnTo>
                  <a:lnTo>
                    <a:pt x="627849" y="84505"/>
                  </a:lnTo>
                  <a:lnTo>
                    <a:pt x="627849" y="103403"/>
                  </a:lnTo>
                  <a:lnTo>
                    <a:pt x="627849" y="106603"/>
                  </a:lnTo>
                  <a:lnTo>
                    <a:pt x="630440" y="109207"/>
                  </a:lnTo>
                  <a:lnTo>
                    <a:pt x="655142" y="109207"/>
                  </a:lnTo>
                  <a:lnTo>
                    <a:pt x="682434" y="109181"/>
                  </a:lnTo>
                  <a:lnTo>
                    <a:pt x="682434" y="81889"/>
                  </a:lnTo>
                  <a:lnTo>
                    <a:pt x="682447" y="57188"/>
                  </a:lnTo>
                  <a:close/>
                </a:path>
                <a:path w="682625" h="136525">
                  <a:moveTo>
                    <a:pt x="682447" y="2603"/>
                  </a:moveTo>
                  <a:lnTo>
                    <a:pt x="679843" y="12"/>
                  </a:lnTo>
                  <a:lnTo>
                    <a:pt x="655154" y="12"/>
                  </a:lnTo>
                  <a:lnTo>
                    <a:pt x="649351" y="12"/>
                  </a:lnTo>
                  <a:lnTo>
                    <a:pt x="630453" y="12"/>
                  </a:lnTo>
                  <a:lnTo>
                    <a:pt x="627849" y="2603"/>
                  </a:lnTo>
                  <a:lnTo>
                    <a:pt x="627849" y="24714"/>
                  </a:lnTo>
                  <a:lnTo>
                    <a:pt x="630453" y="27305"/>
                  </a:lnTo>
                  <a:lnTo>
                    <a:pt x="655142" y="27305"/>
                  </a:lnTo>
                  <a:lnTo>
                    <a:pt x="660946" y="27305"/>
                  </a:lnTo>
                  <a:lnTo>
                    <a:pt x="679843" y="27305"/>
                  </a:lnTo>
                  <a:lnTo>
                    <a:pt x="682447" y="24714"/>
                  </a:lnTo>
                  <a:lnTo>
                    <a:pt x="682447" y="26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50394" y="4272661"/>
              <a:ext cx="464184" cy="163830"/>
            </a:xfrm>
            <a:custGeom>
              <a:avLst/>
              <a:gdLst/>
              <a:ahLst/>
              <a:cxnLst/>
              <a:rect l="l" t="t" r="r" b="b"/>
              <a:pathLst>
                <a:path w="464184" h="163829">
                  <a:moveTo>
                    <a:pt x="81902" y="139090"/>
                  </a:moveTo>
                  <a:lnTo>
                    <a:pt x="79298" y="136499"/>
                  </a:lnTo>
                  <a:lnTo>
                    <a:pt x="54597" y="136499"/>
                  </a:lnTo>
                  <a:lnTo>
                    <a:pt x="29883" y="136486"/>
                  </a:lnTo>
                  <a:lnTo>
                    <a:pt x="27305" y="133908"/>
                  </a:lnTo>
                  <a:lnTo>
                    <a:pt x="27305" y="130695"/>
                  </a:lnTo>
                  <a:lnTo>
                    <a:pt x="27305" y="111798"/>
                  </a:lnTo>
                  <a:lnTo>
                    <a:pt x="24714" y="109194"/>
                  </a:lnTo>
                  <a:lnTo>
                    <a:pt x="2603" y="109194"/>
                  </a:lnTo>
                  <a:lnTo>
                    <a:pt x="12" y="111798"/>
                  </a:lnTo>
                  <a:lnTo>
                    <a:pt x="12" y="136486"/>
                  </a:lnTo>
                  <a:lnTo>
                    <a:pt x="12" y="163779"/>
                  </a:lnTo>
                  <a:lnTo>
                    <a:pt x="27305" y="163779"/>
                  </a:lnTo>
                  <a:lnTo>
                    <a:pt x="54597" y="163779"/>
                  </a:lnTo>
                  <a:lnTo>
                    <a:pt x="60401" y="163791"/>
                  </a:lnTo>
                  <a:lnTo>
                    <a:pt x="79298" y="163791"/>
                  </a:lnTo>
                  <a:lnTo>
                    <a:pt x="81902" y="161201"/>
                  </a:lnTo>
                  <a:lnTo>
                    <a:pt x="81902" y="139090"/>
                  </a:lnTo>
                  <a:close/>
                </a:path>
                <a:path w="464184" h="163829">
                  <a:moveTo>
                    <a:pt x="81902" y="29895"/>
                  </a:moveTo>
                  <a:lnTo>
                    <a:pt x="79298" y="27305"/>
                  </a:lnTo>
                  <a:lnTo>
                    <a:pt x="60401" y="27305"/>
                  </a:lnTo>
                  <a:lnTo>
                    <a:pt x="57200" y="27305"/>
                  </a:lnTo>
                  <a:lnTo>
                    <a:pt x="54597" y="29895"/>
                  </a:lnTo>
                  <a:lnTo>
                    <a:pt x="54597" y="52006"/>
                  </a:lnTo>
                  <a:lnTo>
                    <a:pt x="57200" y="54597"/>
                  </a:lnTo>
                  <a:lnTo>
                    <a:pt x="79298" y="54597"/>
                  </a:lnTo>
                  <a:lnTo>
                    <a:pt x="81902" y="52006"/>
                  </a:lnTo>
                  <a:lnTo>
                    <a:pt x="81902" y="29895"/>
                  </a:lnTo>
                  <a:close/>
                </a:path>
                <a:path w="464184" h="163829">
                  <a:moveTo>
                    <a:pt x="139090" y="163791"/>
                  </a:moveTo>
                  <a:lnTo>
                    <a:pt x="136499" y="161213"/>
                  </a:lnTo>
                  <a:lnTo>
                    <a:pt x="136499" y="136486"/>
                  </a:lnTo>
                  <a:lnTo>
                    <a:pt x="136499" y="111785"/>
                  </a:lnTo>
                  <a:lnTo>
                    <a:pt x="133896" y="109194"/>
                  </a:lnTo>
                  <a:lnTo>
                    <a:pt x="130695" y="109194"/>
                  </a:lnTo>
                  <a:lnTo>
                    <a:pt x="111798" y="109194"/>
                  </a:lnTo>
                  <a:lnTo>
                    <a:pt x="109194" y="106603"/>
                  </a:lnTo>
                  <a:lnTo>
                    <a:pt x="109194" y="84493"/>
                  </a:lnTo>
                  <a:lnTo>
                    <a:pt x="111798" y="81902"/>
                  </a:lnTo>
                  <a:lnTo>
                    <a:pt x="109194" y="81902"/>
                  </a:lnTo>
                  <a:lnTo>
                    <a:pt x="109194" y="54597"/>
                  </a:lnTo>
                  <a:lnTo>
                    <a:pt x="87693" y="54597"/>
                  </a:lnTo>
                  <a:lnTo>
                    <a:pt x="84493" y="54597"/>
                  </a:lnTo>
                  <a:lnTo>
                    <a:pt x="81889" y="57188"/>
                  </a:lnTo>
                  <a:lnTo>
                    <a:pt x="81889" y="79324"/>
                  </a:lnTo>
                  <a:lnTo>
                    <a:pt x="79311" y="81889"/>
                  </a:lnTo>
                  <a:lnTo>
                    <a:pt x="57175" y="81889"/>
                  </a:lnTo>
                  <a:lnTo>
                    <a:pt x="54597" y="79311"/>
                  </a:lnTo>
                  <a:lnTo>
                    <a:pt x="54597" y="57188"/>
                  </a:lnTo>
                  <a:lnTo>
                    <a:pt x="51993" y="54597"/>
                  </a:lnTo>
                  <a:lnTo>
                    <a:pt x="48793" y="54597"/>
                  </a:lnTo>
                  <a:lnTo>
                    <a:pt x="29908" y="54597"/>
                  </a:lnTo>
                  <a:lnTo>
                    <a:pt x="27305" y="52006"/>
                  </a:lnTo>
                  <a:lnTo>
                    <a:pt x="27305" y="81889"/>
                  </a:lnTo>
                  <a:lnTo>
                    <a:pt x="27305" y="52006"/>
                  </a:lnTo>
                  <a:lnTo>
                    <a:pt x="27305" y="48806"/>
                  </a:lnTo>
                  <a:lnTo>
                    <a:pt x="27305" y="29908"/>
                  </a:lnTo>
                  <a:lnTo>
                    <a:pt x="24714" y="27305"/>
                  </a:lnTo>
                  <a:lnTo>
                    <a:pt x="2603" y="27305"/>
                  </a:lnTo>
                  <a:lnTo>
                    <a:pt x="12" y="29908"/>
                  </a:lnTo>
                  <a:lnTo>
                    <a:pt x="12" y="54597"/>
                  </a:lnTo>
                  <a:lnTo>
                    <a:pt x="0" y="76098"/>
                  </a:lnTo>
                  <a:lnTo>
                    <a:pt x="0" y="79298"/>
                  </a:lnTo>
                  <a:lnTo>
                    <a:pt x="2590" y="81902"/>
                  </a:lnTo>
                  <a:lnTo>
                    <a:pt x="24714" y="81902"/>
                  </a:lnTo>
                  <a:lnTo>
                    <a:pt x="27305" y="84505"/>
                  </a:lnTo>
                  <a:lnTo>
                    <a:pt x="27305" y="103390"/>
                  </a:lnTo>
                  <a:lnTo>
                    <a:pt x="27305" y="106591"/>
                  </a:lnTo>
                  <a:lnTo>
                    <a:pt x="29895" y="109194"/>
                  </a:lnTo>
                  <a:lnTo>
                    <a:pt x="54597" y="109194"/>
                  </a:lnTo>
                  <a:lnTo>
                    <a:pt x="54597" y="81902"/>
                  </a:lnTo>
                  <a:lnTo>
                    <a:pt x="54610" y="109194"/>
                  </a:lnTo>
                  <a:lnTo>
                    <a:pt x="79311" y="109194"/>
                  </a:lnTo>
                  <a:lnTo>
                    <a:pt x="81902" y="111798"/>
                  </a:lnTo>
                  <a:lnTo>
                    <a:pt x="81902" y="130695"/>
                  </a:lnTo>
                  <a:lnTo>
                    <a:pt x="81902" y="133896"/>
                  </a:lnTo>
                  <a:lnTo>
                    <a:pt x="84493" y="136499"/>
                  </a:lnTo>
                  <a:lnTo>
                    <a:pt x="106603" y="136499"/>
                  </a:lnTo>
                  <a:lnTo>
                    <a:pt x="109194" y="139090"/>
                  </a:lnTo>
                  <a:lnTo>
                    <a:pt x="109194" y="136499"/>
                  </a:lnTo>
                  <a:lnTo>
                    <a:pt x="109207" y="163779"/>
                  </a:lnTo>
                  <a:lnTo>
                    <a:pt x="136486" y="163779"/>
                  </a:lnTo>
                  <a:lnTo>
                    <a:pt x="139090" y="163791"/>
                  </a:lnTo>
                  <a:close/>
                </a:path>
                <a:path w="464184" h="163829">
                  <a:moveTo>
                    <a:pt x="191096" y="57200"/>
                  </a:moveTo>
                  <a:lnTo>
                    <a:pt x="188493" y="54610"/>
                  </a:lnTo>
                  <a:lnTo>
                    <a:pt x="163791" y="54610"/>
                  </a:lnTo>
                  <a:lnTo>
                    <a:pt x="136499" y="54597"/>
                  </a:lnTo>
                  <a:lnTo>
                    <a:pt x="109207" y="54597"/>
                  </a:lnTo>
                  <a:lnTo>
                    <a:pt x="109207" y="81889"/>
                  </a:lnTo>
                  <a:lnTo>
                    <a:pt x="136499" y="81889"/>
                  </a:lnTo>
                  <a:lnTo>
                    <a:pt x="133908" y="81902"/>
                  </a:lnTo>
                  <a:lnTo>
                    <a:pt x="136499" y="84505"/>
                  </a:lnTo>
                  <a:lnTo>
                    <a:pt x="136499" y="103390"/>
                  </a:lnTo>
                  <a:lnTo>
                    <a:pt x="136499" y="106591"/>
                  </a:lnTo>
                  <a:lnTo>
                    <a:pt x="139090" y="109194"/>
                  </a:lnTo>
                  <a:lnTo>
                    <a:pt x="161201" y="109194"/>
                  </a:lnTo>
                  <a:lnTo>
                    <a:pt x="163791" y="106591"/>
                  </a:lnTo>
                  <a:lnTo>
                    <a:pt x="163791" y="84493"/>
                  </a:lnTo>
                  <a:lnTo>
                    <a:pt x="166395" y="81902"/>
                  </a:lnTo>
                  <a:lnTo>
                    <a:pt x="169595" y="81902"/>
                  </a:lnTo>
                  <a:lnTo>
                    <a:pt x="188493" y="81902"/>
                  </a:lnTo>
                  <a:lnTo>
                    <a:pt x="191096" y="79311"/>
                  </a:lnTo>
                  <a:lnTo>
                    <a:pt x="191096" y="57200"/>
                  </a:lnTo>
                  <a:close/>
                </a:path>
                <a:path w="464184" h="163829">
                  <a:moveTo>
                    <a:pt x="248285" y="27305"/>
                  </a:moveTo>
                  <a:lnTo>
                    <a:pt x="245681" y="27305"/>
                  </a:lnTo>
                  <a:lnTo>
                    <a:pt x="218389" y="27292"/>
                  </a:lnTo>
                  <a:lnTo>
                    <a:pt x="215798" y="27305"/>
                  </a:lnTo>
                  <a:lnTo>
                    <a:pt x="218389" y="29908"/>
                  </a:lnTo>
                  <a:lnTo>
                    <a:pt x="218389" y="54584"/>
                  </a:lnTo>
                  <a:lnTo>
                    <a:pt x="245681" y="54584"/>
                  </a:lnTo>
                  <a:lnTo>
                    <a:pt x="245681" y="29895"/>
                  </a:lnTo>
                  <a:lnTo>
                    <a:pt x="248285" y="27305"/>
                  </a:lnTo>
                  <a:close/>
                </a:path>
                <a:path w="464184" h="163829">
                  <a:moveTo>
                    <a:pt x="300278" y="109194"/>
                  </a:moveTo>
                  <a:lnTo>
                    <a:pt x="272986" y="109194"/>
                  </a:lnTo>
                  <a:lnTo>
                    <a:pt x="248285" y="109194"/>
                  </a:lnTo>
                  <a:lnTo>
                    <a:pt x="245681" y="106603"/>
                  </a:lnTo>
                  <a:lnTo>
                    <a:pt x="245681" y="81889"/>
                  </a:lnTo>
                  <a:lnTo>
                    <a:pt x="245681" y="54597"/>
                  </a:lnTo>
                  <a:lnTo>
                    <a:pt x="218389" y="54597"/>
                  </a:lnTo>
                  <a:lnTo>
                    <a:pt x="218389" y="81889"/>
                  </a:lnTo>
                  <a:lnTo>
                    <a:pt x="218389" y="109194"/>
                  </a:lnTo>
                  <a:lnTo>
                    <a:pt x="218389" y="133908"/>
                  </a:lnTo>
                  <a:lnTo>
                    <a:pt x="215798" y="136486"/>
                  </a:lnTo>
                  <a:lnTo>
                    <a:pt x="191096" y="136486"/>
                  </a:lnTo>
                  <a:lnTo>
                    <a:pt x="169595" y="136499"/>
                  </a:lnTo>
                  <a:lnTo>
                    <a:pt x="166395" y="136499"/>
                  </a:lnTo>
                  <a:lnTo>
                    <a:pt x="163791" y="139090"/>
                  </a:lnTo>
                  <a:lnTo>
                    <a:pt x="163791" y="161201"/>
                  </a:lnTo>
                  <a:lnTo>
                    <a:pt x="161188" y="163791"/>
                  </a:lnTo>
                  <a:lnTo>
                    <a:pt x="163791" y="163791"/>
                  </a:lnTo>
                  <a:lnTo>
                    <a:pt x="191096" y="163791"/>
                  </a:lnTo>
                  <a:lnTo>
                    <a:pt x="218389" y="163779"/>
                  </a:lnTo>
                  <a:lnTo>
                    <a:pt x="243090" y="163791"/>
                  </a:lnTo>
                  <a:lnTo>
                    <a:pt x="245681" y="161188"/>
                  </a:lnTo>
                  <a:lnTo>
                    <a:pt x="245681" y="157988"/>
                  </a:lnTo>
                  <a:lnTo>
                    <a:pt x="245681" y="139090"/>
                  </a:lnTo>
                  <a:lnTo>
                    <a:pt x="248285" y="136499"/>
                  </a:lnTo>
                  <a:lnTo>
                    <a:pt x="245681" y="136499"/>
                  </a:lnTo>
                  <a:lnTo>
                    <a:pt x="245681" y="109194"/>
                  </a:lnTo>
                  <a:lnTo>
                    <a:pt x="245694" y="136486"/>
                  </a:lnTo>
                  <a:lnTo>
                    <a:pt x="270395" y="136486"/>
                  </a:lnTo>
                  <a:lnTo>
                    <a:pt x="272986" y="139090"/>
                  </a:lnTo>
                  <a:lnTo>
                    <a:pt x="272986" y="157988"/>
                  </a:lnTo>
                  <a:lnTo>
                    <a:pt x="272986" y="161188"/>
                  </a:lnTo>
                  <a:lnTo>
                    <a:pt x="275577" y="163791"/>
                  </a:lnTo>
                  <a:lnTo>
                    <a:pt x="297688" y="163791"/>
                  </a:lnTo>
                  <a:lnTo>
                    <a:pt x="300278" y="161188"/>
                  </a:lnTo>
                  <a:lnTo>
                    <a:pt x="300278" y="136486"/>
                  </a:lnTo>
                  <a:lnTo>
                    <a:pt x="300278" y="109194"/>
                  </a:lnTo>
                  <a:close/>
                </a:path>
                <a:path w="464184" h="163829">
                  <a:moveTo>
                    <a:pt x="300278" y="0"/>
                  </a:moveTo>
                  <a:lnTo>
                    <a:pt x="272986" y="0"/>
                  </a:lnTo>
                  <a:lnTo>
                    <a:pt x="272986" y="27292"/>
                  </a:lnTo>
                  <a:lnTo>
                    <a:pt x="300278" y="27292"/>
                  </a:lnTo>
                  <a:lnTo>
                    <a:pt x="300278" y="0"/>
                  </a:lnTo>
                  <a:close/>
                </a:path>
                <a:path w="464184" h="163829">
                  <a:moveTo>
                    <a:pt x="300291" y="57188"/>
                  </a:moveTo>
                  <a:lnTo>
                    <a:pt x="297688" y="54597"/>
                  </a:lnTo>
                  <a:lnTo>
                    <a:pt x="278790" y="54597"/>
                  </a:lnTo>
                  <a:lnTo>
                    <a:pt x="275590" y="54597"/>
                  </a:lnTo>
                  <a:lnTo>
                    <a:pt x="272986" y="57188"/>
                  </a:lnTo>
                  <a:lnTo>
                    <a:pt x="272986" y="79298"/>
                  </a:lnTo>
                  <a:lnTo>
                    <a:pt x="275590" y="81889"/>
                  </a:lnTo>
                  <a:lnTo>
                    <a:pt x="297688" y="81889"/>
                  </a:lnTo>
                  <a:lnTo>
                    <a:pt x="300291" y="79298"/>
                  </a:lnTo>
                  <a:lnTo>
                    <a:pt x="300291" y="57188"/>
                  </a:lnTo>
                  <a:close/>
                </a:path>
                <a:path w="464184" h="163829">
                  <a:moveTo>
                    <a:pt x="382181" y="84493"/>
                  </a:moveTo>
                  <a:lnTo>
                    <a:pt x="379577" y="81902"/>
                  </a:lnTo>
                  <a:lnTo>
                    <a:pt x="376377" y="81902"/>
                  </a:lnTo>
                  <a:lnTo>
                    <a:pt x="357479" y="81902"/>
                  </a:lnTo>
                  <a:lnTo>
                    <a:pt x="354876" y="79311"/>
                  </a:lnTo>
                  <a:lnTo>
                    <a:pt x="354876" y="54597"/>
                  </a:lnTo>
                  <a:lnTo>
                    <a:pt x="327583" y="54597"/>
                  </a:lnTo>
                  <a:lnTo>
                    <a:pt x="327583" y="81889"/>
                  </a:lnTo>
                  <a:lnTo>
                    <a:pt x="327583" y="106603"/>
                  </a:lnTo>
                  <a:lnTo>
                    <a:pt x="324980" y="109194"/>
                  </a:lnTo>
                  <a:lnTo>
                    <a:pt x="300291" y="109194"/>
                  </a:lnTo>
                  <a:lnTo>
                    <a:pt x="300291" y="136486"/>
                  </a:lnTo>
                  <a:lnTo>
                    <a:pt x="327583" y="136486"/>
                  </a:lnTo>
                  <a:lnTo>
                    <a:pt x="354876" y="136486"/>
                  </a:lnTo>
                  <a:lnTo>
                    <a:pt x="354876" y="109194"/>
                  </a:lnTo>
                  <a:lnTo>
                    <a:pt x="354888" y="136499"/>
                  </a:lnTo>
                  <a:lnTo>
                    <a:pt x="379590" y="136499"/>
                  </a:lnTo>
                  <a:lnTo>
                    <a:pt x="382181" y="133896"/>
                  </a:lnTo>
                  <a:lnTo>
                    <a:pt x="382181" y="130695"/>
                  </a:lnTo>
                  <a:lnTo>
                    <a:pt x="382181" y="109194"/>
                  </a:lnTo>
                  <a:lnTo>
                    <a:pt x="382181" y="84493"/>
                  </a:lnTo>
                  <a:close/>
                </a:path>
                <a:path w="464184" h="163829">
                  <a:moveTo>
                    <a:pt x="382181" y="2603"/>
                  </a:moveTo>
                  <a:lnTo>
                    <a:pt x="379577" y="12"/>
                  </a:lnTo>
                  <a:lnTo>
                    <a:pt x="354876" y="12"/>
                  </a:lnTo>
                  <a:lnTo>
                    <a:pt x="327583" y="0"/>
                  </a:lnTo>
                  <a:lnTo>
                    <a:pt x="300291" y="0"/>
                  </a:lnTo>
                  <a:lnTo>
                    <a:pt x="300291" y="27292"/>
                  </a:lnTo>
                  <a:lnTo>
                    <a:pt x="327583" y="27292"/>
                  </a:lnTo>
                  <a:lnTo>
                    <a:pt x="324993" y="27305"/>
                  </a:lnTo>
                  <a:lnTo>
                    <a:pt x="327583" y="29908"/>
                  </a:lnTo>
                  <a:lnTo>
                    <a:pt x="327583" y="54584"/>
                  </a:lnTo>
                  <a:lnTo>
                    <a:pt x="354876" y="54584"/>
                  </a:lnTo>
                  <a:lnTo>
                    <a:pt x="354876" y="29895"/>
                  </a:lnTo>
                  <a:lnTo>
                    <a:pt x="357479" y="27305"/>
                  </a:lnTo>
                  <a:lnTo>
                    <a:pt x="360680" y="27305"/>
                  </a:lnTo>
                  <a:lnTo>
                    <a:pt x="379577" y="27305"/>
                  </a:lnTo>
                  <a:lnTo>
                    <a:pt x="382181" y="24714"/>
                  </a:lnTo>
                  <a:lnTo>
                    <a:pt x="382181" y="2603"/>
                  </a:lnTo>
                  <a:close/>
                </a:path>
                <a:path w="464184" h="163829">
                  <a:moveTo>
                    <a:pt x="464058" y="0"/>
                  </a:moveTo>
                  <a:lnTo>
                    <a:pt x="436778" y="0"/>
                  </a:lnTo>
                  <a:lnTo>
                    <a:pt x="434174" y="0"/>
                  </a:lnTo>
                  <a:lnTo>
                    <a:pt x="436765" y="2590"/>
                  </a:lnTo>
                  <a:lnTo>
                    <a:pt x="436765" y="27292"/>
                  </a:lnTo>
                  <a:lnTo>
                    <a:pt x="436765" y="52019"/>
                  </a:lnTo>
                  <a:lnTo>
                    <a:pt x="434174" y="54597"/>
                  </a:lnTo>
                  <a:lnTo>
                    <a:pt x="409473" y="54597"/>
                  </a:lnTo>
                  <a:lnTo>
                    <a:pt x="403669" y="54597"/>
                  </a:lnTo>
                  <a:lnTo>
                    <a:pt x="384771" y="54597"/>
                  </a:lnTo>
                  <a:lnTo>
                    <a:pt x="382168" y="57188"/>
                  </a:lnTo>
                  <a:lnTo>
                    <a:pt x="382168" y="79298"/>
                  </a:lnTo>
                  <a:lnTo>
                    <a:pt x="384771" y="81889"/>
                  </a:lnTo>
                  <a:lnTo>
                    <a:pt x="409473" y="81889"/>
                  </a:lnTo>
                  <a:lnTo>
                    <a:pt x="436765" y="81889"/>
                  </a:lnTo>
                  <a:lnTo>
                    <a:pt x="436765" y="54597"/>
                  </a:lnTo>
                  <a:lnTo>
                    <a:pt x="464058" y="54584"/>
                  </a:lnTo>
                  <a:lnTo>
                    <a:pt x="464058" y="27292"/>
                  </a:lnTo>
                  <a:lnTo>
                    <a:pt x="464058" y="0"/>
                  </a:lnTo>
                  <a:close/>
                </a:path>
                <a:path w="464184" h="163829">
                  <a:moveTo>
                    <a:pt x="464070" y="54597"/>
                  </a:moveTo>
                  <a:lnTo>
                    <a:pt x="436778" y="54597"/>
                  </a:lnTo>
                  <a:lnTo>
                    <a:pt x="436778" y="81902"/>
                  </a:lnTo>
                  <a:lnTo>
                    <a:pt x="461479" y="81902"/>
                  </a:lnTo>
                  <a:lnTo>
                    <a:pt x="464070" y="79298"/>
                  </a:lnTo>
                  <a:lnTo>
                    <a:pt x="464070" y="76098"/>
                  </a:lnTo>
                  <a:lnTo>
                    <a:pt x="464070" y="545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31979" y="3835869"/>
              <a:ext cx="682625" cy="682625"/>
            </a:xfrm>
            <a:custGeom>
              <a:avLst/>
              <a:gdLst/>
              <a:ahLst/>
              <a:cxnLst/>
              <a:rect l="l" t="t" r="r" b="b"/>
              <a:pathLst>
                <a:path w="682625" h="682625">
                  <a:moveTo>
                    <a:pt x="136525" y="548576"/>
                  </a:moveTo>
                  <a:lnTo>
                    <a:pt x="133934" y="545960"/>
                  </a:lnTo>
                  <a:lnTo>
                    <a:pt x="57226" y="545960"/>
                  </a:lnTo>
                  <a:lnTo>
                    <a:pt x="54597" y="548551"/>
                  </a:lnTo>
                  <a:lnTo>
                    <a:pt x="54597" y="625284"/>
                  </a:lnTo>
                  <a:lnTo>
                    <a:pt x="57200" y="627913"/>
                  </a:lnTo>
                  <a:lnTo>
                    <a:pt x="133908" y="627913"/>
                  </a:lnTo>
                  <a:lnTo>
                    <a:pt x="136525" y="625309"/>
                  </a:lnTo>
                  <a:lnTo>
                    <a:pt x="136525" y="600583"/>
                  </a:lnTo>
                  <a:lnTo>
                    <a:pt x="136525" y="548576"/>
                  </a:lnTo>
                  <a:close/>
                </a:path>
                <a:path w="682625" h="682625">
                  <a:moveTo>
                    <a:pt x="136525" y="57213"/>
                  </a:moveTo>
                  <a:lnTo>
                    <a:pt x="133934" y="54597"/>
                  </a:lnTo>
                  <a:lnTo>
                    <a:pt x="57226" y="54597"/>
                  </a:lnTo>
                  <a:lnTo>
                    <a:pt x="54597" y="57188"/>
                  </a:lnTo>
                  <a:lnTo>
                    <a:pt x="54597" y="133921"/>
                  </a:lnTo>
                  <a:lnTo>
                    <a:pt x="57200" y="136550"/>
                  </a:lnTo>
                  <a:lnTo>
                    <a:pt x="133908" y="136550"/>
                  </a:lnTo>
                  <a:lnTo>
                    <a:pt x="136525" y="133946"/>
                  </a:lnTo>
                  <a:lnTo>
                    <a:pt x="136525" y="109220"/>
                  </a:lnTo>
                  <a:lnTo>
                    <a:pt x="136525" y="57213"/>
                  </a:lnTo>
                  <a:close/>
                </a:path>
                <a:path w="682625" h="682625">
                  <a:moveTo>
                    <a:pt x="191147" y="493979"/>
                  </a:moveTo>
                  <a:lnTo>
                    <a:pt x="188544" y="491363"/>
                  </a:lnTo>
                  <a:lnTo>
                    <a:pt x="163817" y="491363"/>
                  </a:lnTo>
                  <a:lnTo>
                    <a:pt x="163817" y="653707"/>
                  </a:lnTo>
                  <a:lnTo>
                    <a:pt x="162318" y="655180"/>
                  </a:lnTo>
                  <a:lnTo>
                    <a:pt x="28803" y="655180"/>
                  </a:lnTo>
                  <a:lnTo>
                    <a:pt x="27355" y="653707"/>
                  </a:lnTo>
                  <a:lnTo>
                    <a:pt x="27330" y="520166"/>
                  </a:lnTo>
                  <a:lnTo>
                    <a:pt x="28829" y="518693"/>
                  </a:lnTo>
                  <a:lnTo>
                    <a:pt x="162344" y="518693"/>
                  </a:lnTo>
                  <a:lnTo>
                    <a:pt x="163791" y="520166"/>
                  </a:lnTo>
                  <a:lnTo>
                    <a:pt x="163817" y="653707"/>
                  </a:lnTo>
                  <a:lnTo>
                    <a:pt x="163817" y="491363"/>
                  </a:lnTo>
                  <a:lnTo>
                    <a:pt x="2616" y="491363"/>
                  </a:lnTo>
                  <a:lnTo>
                    <a:pt x="0" y="493979"/>
                  </a:lnTo>
                  <a:lnTo>
                    <a:pt x="25" y="679907"/>
                  </a:lnTo>
                  <a:lnTo>
                    <a:pt x="2590" y="682498"/>
                  </a:lnTo>
                  <a:lnTo>
                    <a:pt x="188518" y="682498"/>
                  </a:lnTo>
                  <a:lnTo>
                    <a:pt x="191147" y="679907"/>
                  </a:lnTo>
                  <a:lnTo>
                    <a:pt x="191147" y="655180"/>
                  </a:lnTo>
                  <a:lnTo>
                    <a:pt x="191147" y="518693"/>
                  </a:lnTo>
                  <a:lnTo>
                    <a:pt x="191147" y="493979"/>
                  </a:lnTo>
                  <a:close/>
                </a:path>
                <a:path w="682625" h="682625">
                  <a:moveTo>
                    <a:pt x="191147" y="2616"/>
                  </a:moveTo>
                  <a:lnTo>
                    <a:pt x="188544" y="0"/>
                  </a:lnTo>
                  <a:lnTo>
                    <a:pt x="163817" y="0"/>
                  </a:lnTo>
                  <a:lnTo>
                    <a:pt x="163817" y="162344"/>
                  </a:lnTo>
                  <a:lnTo>
                    <a:pt x="162318" y="163817"/>
                  </a:lnTo>
                  <a:lnTo>
                    <a:pt x="28803" y="163817"/>
                  </a:lnTo>
                  <a:lnTo>
                    <a:pt x="27355" y="162344"/>
                  </a:lnTo>
                  <a:lnTo>
                    <a:pt x="27330" y="28803"/>
                  </a:lnTo>
                  <a:lnTo>
                    <a:pt x="28829" y="27330"/>
                  </a:lnTo>
                  <a:lnTo>
                    <a:pt x="162344" y="27330"/>
                  </a:lnTo>
                  <a:lnTo>
                    <a:pt x="163791" y="28803"/>
                  </a:lnTo>
                  <a:lnTo>
                    <a:pt x="163817" y="162344"/>
                  </a:lnTo>
                  <a:lnTo>
                    <a:pt x="163817" y="0"/>
                  </a:lnTo>
                  <a:lnTo>
                    <a:pt x="2616" y="0"/>
                  </a:lnTo>
                  <a:lnTo>
                    <a:pt x="0" y="2616"/>
                  </a:lnTo>
                  <a:lnTo>
                    <a:pt x="25" y="188544"/>
                  </a:lnTo>
                  <a:lnTo>
                    <a:pt x="2590" y="191135"/>
                  </a:lnTo>
                  <a:lnTo>
                    <a:pt x="188518" y="191135"/>
                  </a:lnTo>
                  <a:lnTo>
                    <a:pt x="191147" y="188544"/>
                  </a:lnTo>
                  <a:lnTo>
                    <a:pt x="191147" y="163817"/>
                  </a:lnTo>
                  <a:lnTo>
                    <a:pt x="191147" y="27330"/>
                  </a:lnTo>
                  <a:lnTo>
                    <a:pt x="191147" y="2616"/>
                  </a:lnTo>
                  <a:close/>
                </a:path>
                <a:path w="682625" h="682625">
                  <a:moveTo>
                    <a:pt x="245706" y="655180"/>
                  </a:moveTo>
                  <a:lnTo>
                    <a:pt x="218414" y="655180"/>
                  </a:lnTo>
                  <a:lnTo>
                    <a:pt x="218414" y="676681"/>
                  </a:lnTo>
                  <a:lnTo>
                    <a:pt x="218414" y="679881"/>
                  </a:lnTo>
                  <a:lnTo>
                    <a:pt x="221005" y="682485"/>
                  </a:lnTo>
                  <a:lnTo>
                    <a:pt x="245706" y="682485"/>
                  </a:lnTo>
                  <a:lnTo>
                    <a:pt x="245706" y="655180"/>
                  </a:lnTo>
                  <a:close/>
                </a:path>
                <a:path w="682625" h="682625">
                  <a:moveTo>
                    <a:pt x="273011" y="652589"/>
                  </a:moveTo>
                  <a:lnTo>
                    <a:pt x="270408" y="655180"/>
                  </a:lnTo>
                  <a:lnTo>
                    <a:pt x="248323" y="655180"/>
                  </a:lnTo>
                  <a:lnTo>
                    <a:pt x="245719" y="652589"/>
                  </a:lnTo>
                  <a:lnTo>
                    <a:pt x="245719" y="627875"/>
                  </a:lnTo>
                  <a:lnTo>
                    <a:pt x="245719" y="603173"/>
                  </a:lnTo>
                  <a:lnTo>
                    <a:pt x="248323" y="600583"/>
                  </a:lnTo>
                  <a:lnTo>
                    <a:pt x="245719" y="600583"/>
                  </a:lnTo>
                  <a:lnTo>
                    <a:pt x="218427" y="600583"/>
                  </a:lnTo>
                  <a:lnTo>
                    <a:pt x="218427" y="627875"/>
                  </a:lnTo>
                  <a:lnTo>
                    <a:pt x="218427" y="655167"/>
                  </a:lnTo>
                  <a:lnTo>
                    <a:pt x="245719" y="655167"/>
                  </a:lnTo>
                  <a:lnTo>
                    <a:pt x="245719" y="682472"/>
                  </a:lnTo>
                  <a:lnTo>
                    <a:pt x="273011" y="682472"/>
                  </a:lnTo>
                  <a:lnTo>
                    <a:pt x="273011" y="655180"/>
                  </a:lnTo>
                  <a:lnTo>
                    <a:pt x="273011" y="652589"/>
                  </a:lnTo>
                  <a:close/>
                </a:path>
                <a:path w="682625" h="682625">
                  <a:moveTo>
                    <a:pt x="300316" y="630478"/>
                  </a:moveTo>
                  <a:lnTo>
                    <a:pt x="297726" y="627875"/>
                  </a:lnTo>
                  <a:lnTo>
                    <a:pt x="275615" y="627875"/>
                  </a:lnTo>
                  <a:lnTo>
                    <a:pt x="273024" y="630478"/>
                  </a:lnTo>
                  <a:lnTo>
                    <a:pt x="273024" y="655180"/>
                  </a:lnTo>
                  <a:lnTo>
                    <a:pt x="273024" y="682485"/>
                  </a:lnTo>
                  <a:lnTo>
                    <a:pt x="297726" y="682485"/>
                  </a:lnTo>
                  <a:lnTo>
                    <a:pt x="300316" y="679881"/>
                  </a:lnTo>
                  <a:lnTo>
                    <a:pt x="300316" y="676681"/>
                  </a:lnTo>
                  <a:lnTo>
                    <a:pt x="300316" y="655180"/>
                  </a:lnTo>
                  <a:lnTo>
                    <a:pt x="300316" y="649376"/>
                  </a:lnTo>
                  <a:lnTo>
                    <a:pt x="300316" y="630478"/>
                  </a:lnTo>
                  <a:close/>
                </a:path>
                <a:path w="682625" h="682625">
                  <a:moveTo>
                    <a:pt x="354901" y="655180"/>
                  </a:moveTo>
                  <a:lnTo>
                    <a:pt x="327609" y="655180"/>
                  </a:lnTo>
                  <a:lnTo>
                    <a:pt x="327609" y="676681"/>
                  </a:lnTo>
                  <a:lnTo>
                    <a:pt x="327609" y="679881"/>
                  </a:lnTo>
                  <a:lnTo>
                    <a:pt x="330200" y="682485"/>
                  </a:lnTo>
                  <a:lnTo>
                    <a:pt x="352310" y="682485"/>
                  </a:lnTo>
                  <a:lnTo>
                    <a:pt x="354901" y="679881"/>
                  </a:lnTo>
                  <a:lnTo>
                    <a:pt x="354901" y="655180"/>
                  </a:lnTo>
                  <a:close/>
                </a:path>
                <a:path w="682625" h="682625">
                  <a:moveTo>
                    <a:pt x="412102" y="600583"/>
                  </a:moveTo>
                  <a:lnTo>
                    <a:pt x="409498" y="600583"/>
                  </a:lnTo>
                  <a:lnTo>
                    <a:pt x="382206" y="600583"/>
                  </a:lnTo>
                  <a:lnTo>
                    <a:pt x="354914" y="600583"/>
                  </a:lnTo>
                  <a:lnTo>
                    <a:pt x="327621" y="600583"/>
                  </a:lnTo>
                  <a:lnTo>
                    <a:pt x="327621" y="627875"/>
                  </a:lnTo>
                  <a:lnTo>
                    <a:pt x="327621" y="655167"/>
                  </a:lnTo>
                  <a:lnTo>
                    <a:pt x="354914" y="655167"/>
                  </a:lnTo>
                  <a:lnTo>
                    <a:pt x="354914" y="630478"/>
                  </a:lnTo>
                  <a:lnTo>
                    <a:pt x="357505" y="627888"/>
                  </a:lnTo>
                  <a:lnTo>
                    <a:pt x="354914" y="627888"/>
                  </a:lnTo>
                  <a:lnTo>
                    <a:pt x="379615" y="627875"/>
                  </a:lnTo>
                  <a:lnTo>
                    <a:pt x="382206" y="630478"/>
                  </a:lnTo>
                  <a:lnTo>
                    <a:pt x="382206" y="649376"/>
                  </a:lnTo>
                  <a:lnTo>
                    <a:pt x="382206" y="652576"/>
                  </a:lnTo>
                  <a:lnTo>
                    <a:pt x="384797" y="655180"/>
                  </a:lnTo>
                  <a:lnTo>
                    <a:pt x="406908" y="655180"/>
                  </a:lnTo>
                  <a:lnTo>
                    <a:pt x="409498" y="652576"/>
                  </a:lnTo>
                  <a:lnTo>
                    <a:pt x="409498" y="627875"/>
                  </a:lnTo>
                  <a:lnTo>
                    <a:pt x="409498" y="603173"/>
                  </a:lnTo>
                  <a:lnTo>
                    <a:pt x="412102" y="600583"/>
                  </a:lnTo>
                  <a:close/>
                </a:path>
                <a:path w="682625" h="682625">
                  <a:moveTo>
                    <a:pt x="436803" y="657771"/>
                  </a:moveTo>
                  <a:lnTo>
                    <a:pt x="434200" y="655180"/>
                  </a:lnTo>
                  <a:lnTo>
                    <a:pt x="415302" y="655180"/>
                  </a:lnTo>
                  <a:lnTo>
                    <a:pt x="412102" y="655180"/>
                  </a:lnTo>
                  <a:lnTo>
                    <a:pt x="409498" y="657771"/>
                  </a:lnTo>
                  <a:lnTo>
                    <a:pt x="409498" y="679881"/>
                  </a:lnTo>
                  <a:lnTo>
                    <a:pt x="412102" y="682472"/>
                  </a:lnTo>
                  <a:lnTo>
                    <a:pt x="434200" y="682472"/>
                  </a:lnTo>
                  <a:lnTo>
                    <a:pt x="436803" y="679881"/>
                  </a:lnTo>
                  <a:lnTo>
                    <a:pt x="436803" y="657771"/>
                  </a:lnTo>
                  <a:close/>
                </a:path>
                <a:path w="682625" h="682625">
                  <a:moveTo>
                    <a:pt x="518693" y="627875"/>
                  </a:moveTo>
                  <a:lnTo>
                    <a:pt x="491401" y="627875"/>
                  </a:lnTo>
                  <a:lnTo>
                    <a:pt x="464108" y="627875"/>
                  </a:lnTo>
                  <a:lnTo>
                    <a:pt x="458304" y="627888"/>
                  </a:lnTo>
                  <a:lnTo>
                    <a:pt x="439407" y="627888"/>
                  </a:lnTo>
                  <a:lnTo>
                    <a:pt x="436803" y="630478"/>
                  </a:lnTo>
                  <a:lnTo>
                    <a:pt x="436803" y="652589"/>
                  </a:lnTo>
                  <a:lnTo>
                    <a:pt x="439407" y="655180"/>
                  </a:lnTo>
                  <a:lnTo>
                    <a:pt x="464108" y="655180"/>
                  </a:lnTo>
                  <a:lnTo>
                    <a:pt x="491401" y="655167"/>
                  </a:lnTo>
                  <a:lnTo>
                    <a:pt x="518693" y="655167"/>
                  </a:lnTo>
                  <a:lnTo>
                    <a:pt x="518693" y="627875"/>
                  </a:lnTo>
                  <a:close/>
                </a:path>
                <a:path w="682625" h="682625">
                  <a:moveTo>
                    <a:pt x="521296" y="573290"/>
                  </a:moveTo>
                  <a:lnTo>
                    <a:pt x="518693" y="573290"/>
                  </a:lnTo>
                  <a:lnTo>
                    <a:pt x="491401" y="573278"/>
                  </a:lnTo>
                  <a:lnTo>
                    <a:pt x="491401" y="594779"/>
                  </a:lnTo>
                  <a:lnTo>
                    <a:pt x="491401" y="597979"/>
                  </a:lnTo>
                  <a:lnTo>
                    <a:pt x="493991" y="600583"/>
                  </a:lnTo>
                  <a:lnTo>
                    <a:pt x="516102" y="600583"/>
                  </a:lnTo>
                  <a:lnTo>
                    <a:pt x="518693" y="597979"/>
                  </a:lnTo>
                  <a:lnTo>
                    <a:pt x="518693" y="575881"/>
                  </a:lnTo>
                  <a:lnTo>
                    <a:pt x="521296" y="573290"/>
                  </a:lnTo>
                  <a:close/>
                </a:path>
                <a:path w="682625" h="682625">
                  <a:moveTo>
                    <a:pt x="575894" y="573290"/>
                  </a:moveTo>
                  <a:lnTo>
                    <a:pt x="573290" y="573290"/>
                  </a:lnTo>
                  <a:lnTo>
                    <a:pt x="545998" y="573278"/>
                  </a:lnTo>
                  <a:lnTo>
                    <a:pt x="543407" y="573278"/>
                  </a:lnTo>
                  <a:lnTo>
                    <a:pt x="545998" y="575881"/>
                  </a:lnTo>
                  <a:lnTo>
                    <a:pt x="545998" y="600570"/>
                  </a:lnTo>
                  <a:lnTo>
                    <a:pt x="573290" y="600570"/>
                  </a:lnTo>
                  <a:lnTo>
                    <a:pt x="573290" y="575881"/>
                  </a:lnTo>
                  <a:lnTo>
                    <a:pt x="575894" y="573290"/>
                  </a:lnTo>
                  <a:close/>
                </a:path>
                <a:path w="682625" h="682625">
                  <a:moveTo>
                    <a:pt x="600595" y="630478"/>
                  </a:moveTo>
                  <a:lnTo>
                    <a:pt x="597992" y="627888"/>
                  </a:lnTo>
                  <a:lnTo>
                    <a:pt x="575894" y="627888"/>
                  </a:lnTo>
                  <a:lnTo>
                    <a:pt x="573290" y="625297"/>
                  </a:lnTo>
                  <a:lnTo>
                    <a:pt x="573290" y="600583"/>
                  </a:lnTo>
                  <a:lnTo>
                    <a:pt x="545998" y="600583"/>
                  </a:lnTo>
                  <a:lnTo>
                    <a:pt x="545998" y="625297"/>
                  </a:lnTo>
                  <a:lnTo>
                    <a:pt x="543407" y="627875"/>
                  </a:lnTo>
                  <a:lnTo>
                    <a:pt x="518706" y="627875"/>
                  </a:lnTo>
                  <a:lnTo>
                    <a:pt x="518706" y="655167"/>
                  </a:lnTo>
                  <a:lnTo>
                    <a:pt x="545998" y="655167"/>
                  </a:lnTo>
                  <a:lnTo>
                    <a:pt x="573290" y="655167"/>
                  </a:lnTo>
                  <a:lnTo>
                    <a:pt x="579094" y="655180"/>
                  </a:lnTo>
                  <a:lnTo>
                    <a:pt x="597992" y="655180"/>
                  </a:lnTo>
                  <a:lnTo>
                    <a:pt x="600595" y="652589"/>
                  </a:lnTo>
                  <a:lnTo>
                    <a:pt x="600595" y="630478"/>
                  </a:lnTo>
                  <a:close/>
                </a:path>
                <a:path w="682625" h="682625">
                  <a:moveTo>
                    <a:pt x="627888" y="603173"/>
                  </a:moveTo>
                  <a:lnTo>
                    <a:pt x="625284" y="600583"/>
                  </a:lnTo>
                  <a:lnTo>
                    <a:pt x="606386" y="600583"/>
                  </a:lnTo>
                  <a:lnTo>
                    <a:pt x="603186" y="600583"/>
                  </a:lnTo>
                  <a:lnTo>
                    <a:pt x="600583" y="603173"/>
                  </a:lnTo>
                  <a:lnTo>
                    <a:pt x="600583" y="625284"/>
                  </a:lnTo>
                  <a:lnTo>
                    <a:pt x="603186" y="627875"/>
                  </a:lnTo>
                  <a:lnTo>
                    <a:pt x="625284" y="627875"/>
                  </a:lnTo>
                  <a:lnTo>
                    <a:pt x="627888" y="625284"/>
                  </a:lnTo>
                  <a:lnTo>
                    <a:pt x="627888" y="603173"/>
                  </a:lnTo>
                  <a:close/>
                </a:path>
                <a:path w="682625" h="682625">
                  <a:moveTo>
                    <a:pt x="627888" y="57213"/>
                  </a:moveTo>
                  <a:lnTo>
                    <a:pt x="625297" y="54597"/>
                  </a:lnTo>
                  <a:lnTo>
                    <a:pt x="548589" y="54597"/>
                  </a:lnTo>
                  <a:lnTo>
                    <a:pt x="545960" y="57188"/>
                  </a:lnTo>
                  <a:lnTo>
                    <a:pt x="545960" y="133921"/>
                  </a:lnTo>
                  <a:lnTo>
                    <a:pt x="548563" y="136550"/>
                  </a:lnTo>
                  <a:lnTo>
                    <a:pt x="625271" y="136550"/>
                  </a:lnTo>
                  <a:lnTo>
                    <a:pt x="627888" y="133946"/>
                  </a:lnTo>
                  <a:lnTo>
                    <a:pt x="627888" y="109220"/>
                  </a:lnTo>
                  <a:lnTo>
                    <a:pt x="627888" y="57213"/>
                  </a:lnTo>
                  <a:close/>
                </a:path>
                <a:path w="682625" h="682625">
                  <a:moveTo>
                    <a:pt x="682485" y="657783"/>
                  </a:moveTo>
                  <a:lnTo>
                    <a:pt x="679881" y="655193"/>
                  </a:lnTo>
                  <a:lnTo>
                    <a:pt x="655180" y="655193"/>
                  </a:lnTo>
                  <a:lnTo>
                    <a:pt x="657783" y="655180"/>
                  </a:lnTo>
                  <a:lnTo>
                    <a:pt x="655193" y="652602"/>
                  </a:lnTo>
                  <a:lnTo>
                    <a:pt x="655193" y="649376"/>
                  </a:lnTo>
                  <a:lnTo>
                    <a:pt x="655193" y="630478"/>
                  </a:lnTo>
                  <a:lnTo>
                    <a:pt x="652589" y="627875"/>
                  </a:lnTo>
                  <a:lnTo>
                    <a:pt x="630491" y="627875"/>
                  </a:lnTo>
                  <a:lnTo>
                    <a:pt x="627900" y="630478"/>
                  </a:lnTo>
                  <a:lnTo>
                    <a:pt x="627900" y="655180"/>
                  </a:lnTo>
                  <a:lnTo>
                    <a:pt x="627888" y="652589"/>
                  </a:lnTo>
                  <a:lnTo>
                    <a:pt x="625284" y="655180"/>
                  </a:lnTo>
                  <a:lnTo>
                    <a:pt x="622084" y="655180"/>
                  </a:lnTo>
                  <a:lnTo>
                    <a:pt x="603186" y="655180"/>
                  </a:lnTo>
                  <a:lnTo>
                    <a:pt x="600583" y="657771"/>
                  </a:lnTo>
                  <a:lnTo>
                    <a:pt x="600583" y="679881"/>
                  </a:lnTo>
                  <a:lnTo>
                    <a:pt x="603186" y="682472"/>
                  </a:lnTo>
                  <a:lnTo>
                    <a:pt x="627888" y="682472"/>
                  </a:lnTo>
                  <a:lnTo>
                    <a:pt x="655180" y="682472"/>
                  </a:lnTo>
                  <a:lnTo>
                    <a:pt x="660984" y="682485"/>
                  </a:lnTo>
                  <a:lnTo>
                    <a:pt x="679881" y="682485"/>
                  </a:lnTo>
                  <a:lnTo>
                    <a:pt x="682485" y="679894"/>
                  </a:lnTo>
                  <a:lnTo>
                    <a:pt x="682485" y="657783"/>
                  </a:lnTo>
                  <a:close/>
                </a:path>
                <a:path w="682625" h="682625">
                  <a:moveTo>
                    <a:pt x="682485" y="575881"/>
                  </a:moveTo>
                  <a:lnTo>
                    <a:pt x="679881" y="573290"/>
                  </a:lnTo>
                  <a:lnTo>
                    <a:pt x="676681" y="573290"/>
                  </a:lnTo>
                  <a:lnTo>
                    <a:pt x="655193" y="573290"/>
                  </a:lnTo>
                  <a:lnTo>
                    <a:pt x="649389" y="573290"/>
                  </a:lnTo>
                  <a:lnTo>
                    <a:pt x="630491" y="573290"/>
                  </a:lnTo>
                  <a:lnTo>
                    <a:pt x="627888" y="575881"/>
                  </a:lnTo>
                  <a:lnTo>
                    <a:pt x="627888" y="597992"/>
                  </a:lnTo>
                  <a:lnTo>
                    <a:pt x="630491" y="600583"/>
                  </a:lnTo>
                  <a:lnTo>
                    <a:pt x="652589" y="600583"/>
                  </a:lnTo>
                  <a:lnTo>
                    <a:pt x="655193" y="603186"/>
                  </a:lnTo>
                  <a:lnTo>
                    <a:pt x="655193" y="622084"/>
                  </a:lnTo>
                  <a:lnTo>
                    <a:pt x="655193" y="625284"/>
                  </a:lnTo>
                  <a:lnTo>
                    <a:pt x="657783" y="627888"/>
                  </a:lnTo>
                  <a:lnTo>
                    <a:pt x="679894" y="627888"/>
                  </a:lnTo>
                  <a:lnTo>
                    <a:pt x="682485" y="625284"/>
                  </a:lnTo>
                  <a:lnTo>
                    <a:pt x="682485" y="600583"/>
                  </a:lnTo>
                  <a:lnTo>
                    <a:pt x="682485" y="575881"/>
                  </a:lnTo>
                  <a:close/>
                </a:path>
                <a:path w="682625" h="682625">
                  <a:moveTo>
                    <a:pt x="682523" y="2616"/>
                  </a:moveTo>
                  <a:lnTo>
                    <a:pt x="679919" y="0"/>
                  </a:lnTo>
                  <a:lnTo>
                    <a:pt x="655193" y="0"/>
                  </a:lnTo>
                  <a:lnTo>
                    <a:pt x="655193" y="162344"/>
                  </a:lnTo>
                  <a:lnTo>
                    <a:pt x="653694" y="163817"/>
                  </a:lnTo>
                  <a:lnTo>
                    <a:pt x="520179" y="163817"/>
                  </a:lnTo>
                  <a:lnTo>
                    <a:pt x="518731" y="162344"/>
                  </a:lnTo>
                  <a:lnTo>
                    <a:pt x="518706" y="28803"/>
                  </a:lnTo>
                  <a:lnTo>
                    <a:pt x="520204" y="27330"/>
                  </a:lnTo>
                  <a:lnTo>
                    <a:pt x="653719" y="27330"/>
                  </a:lnTo>
                  <a:lnTo>
                    <a:pt x="655167" y="28803"/>
                  </a:lnTo>
                  <a:lnTo>
                    <a:pt x="655193" y="162344"/>
                  </a:lnTo>
                  <a:lnTo>
                    <a:pt x="655193" y="0"/>
                  </a:lnTo>
                  <a:lnTo>
                    <a:pt x="493991" y="0"/>
                  </a:lnTo>
                  <a:lnTo>
                    <a:pt x="491375" y="2616"/>
                  </a:lnTo>
                  <a:lnTo>
                    <a:pt x="491401" y="188544"/>
                  </a:lnTo>
                  <a:lnTo>
                    <a:pt x="493966" y="191135"/>
                  </a:lnTo>
                  <a:lnTo>
                    <a:pt x="679894" y="191135"/>
                  </a:lnTo>
                  <a:lnTo>
                    <a:pt x="682523" y="188544"/>
                  </a:lnTo>
                  <a:lnTo>
                    <a:pt x="682523" y="163817"/>
                  </a:lnTo>
                  <a:lnTo>
                    <a:pt x="682523" y="27330"/>
                  </a:lnTo>
                  <a:lnTo>
                    <a:pt x="682523" y="2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83250" y="3604032"/>
              <a:ext cx="1172210" cy="1384300"/>
            </a:xfrm>
            <a:custGeom>
              <a:avLst/>
              <a:gdLst/>
              <a:ahLst/>
              <a:cxnLst/>
              <a:rect l="l" t="t" r="r" b="b"/>
              <a:pathLst>
                <a:path w="1172209" h="1384300">
                  <a:moveTo>
                    <a:pt x="805802" y="1346200"/>
                  </a:moveTo>
                  <a:lnTo>
                    <a:pt x="795299" y="1346200"/>
                  </a:lnTo>
                  <a:lnTo>
                    <a:pt x="761492" y="1371600"/>
                  </a:lnTo>
                  <a:lnTo>
                    <a:pt x="756894" y="1371600"/>
                  </a:lnTo>
                  <a:lnTo>
                    <a:pt x="755916" y="1384300"/>
                  </a:lnTo>
                  <a:lnTo>
                    <a:pt x="772655" y="1384300"/>
                  </a:lnTo>
                  <a:lnTo>
                    <a:pt x="806462" y="1371600"/>
                  </a:lnTo>
                  <a:lnTo>
                    <a:pt x="811060" y="1358900"/>
                  </a:lnTo>
                  <a:lnTo>
                    <a:pt x="809091" y="1358900"/>
                  </a:lnTo>
                  <a:lnTo>
                    <a:pt x="805802" y="1346200"/>
                  </a:lnTo>
                  <a:close/>
                </a:path>
                <a:path w="1172209" h="1384300">
                  <a:moveTo>
                    <a:pt x="167068" y="711200"/>
                  </a:moveTo>
                  <a:lnTo>
                    <a:pt x="136880" y="711200"/>
                  </a:lnTo>
                  <a:lnTo>
                    <a:pt x="142125" y="723900"/>
                  </a:lnTo>
                  <a:lnTo>
                    <a:pt x="147701" y="723900"/>
                  </a:lnTo>
                  <a:lnTo>
                    <a:pt x="146723" y="736600"/>
                  </a:lnTo>
                  <a:lnTo>
                    <a:pt x="142125" y="736600"/>
                  </a:lnTo>
                  <a:lnTo>
                    <a:pt x="112585" y="762000"/>
                  </a:lnTo>
                  <a:lnTo>
                    <a:pt x="112585" y="1282700"/>
                  </a:lnTo>
                  <a:lnTo>
                    <a:pt x="116159" y="1295400"/>
                  </a:lnTo>
                  <a:lnTo>
                    <a:pt x="125917" y="1308100"/>
                  </a:lnTo>
                  <a:lnTo>
                    <a:pt x="140413" y="1320800"/>
                  </a:lnTo>
                  <a:lnTo>
                    <a:pt x="158203" y="1320800"/>
                  </a:lnTo>
                  <a:lnTo>
                    <a:pt x="130962" y="1346200"/>
                  </a:lnTo>
                  <a:lnTo>
                    <a:pt x="125387" y="1346200"/>
                  </a:lnTo>
                  <a:lnTo>
                    <a:pt x="128346" y="1358900"/>
                  </a:lnTo>
                  <a:lnTo>
                    <a:pt x="142125" y="1358900"/>
                  </a:lnTo>
                  <a:lnTo>
                    <a:pt x="248805" y="1282700"/>
                  </a:lnTo>
                  <a:lnTo>
                    <a:pt x="562584" y="1282700"/>
                  </a:lnTo>
                  <a:lnTo>
                    <a:pt x="598030" y="1257300"/>
                  </a:lnTo>
                  <a:lnTo>
                    <a:pt x="1076921" y="1257300"/>
                  </a:lnTo>
                  <a:lnTo>
                    <a:pt x="1076921" y="1003300"/>
                  </a:lnTo>
                  <a:lnTo>
                    <a:pt x="181888" y="1003300"/>
                  </a:lnTo>
                  <a:lnTo>
                    <a:pt x="174167" y="990600"/>
                  </a:lnTo>
                  <a:lnTo>
                    <a:pt x="168971" y="990600"/>
                  </a:lnTo>
                  <a:lnTo>
                    <a:pt x="167068" y="977900"/>
                  </a:lnTo>
                  <a:lnTo>
                    <a:pt x="167068" y="711200"/>
                  </a:lnTo>
                  <a:close/>
                </a:path>
                <a:path w="1172209" h="1384300">
                  <a:moveTo>
                    <a:pt x="562584" y="1282700"/>
                  </a:moveTo>
                  <a:lnTo>
                    <a:pt x="259308" y="1282700"/>
                  </a:lnTo>
                  <a:lnTo>
                    <a:pt x="262585" y="1295400"/>
                  </a:lnTo>
                  <a:lnTo>
                    <a:pt x="264553" y="1295400"/>
                  </a:lnTo>
                  <a:lnTo>
                    <a:pt x="259956" y="1308100"/>
                  </a:lnTo>
                  <a:lnTo>
                    <a:pt x="229438" y="1320800"/>
                  </a:lnTo>
                  <a:lnTo>
                    <a:pt x="471017" y="1320800"/>
                  </a:lnTo>
                  <a:lnTo>
                    <a:pt x="445084" y="1346200"/>
                  </a:lnTo>
                  <a:lnTo>
                    <a:pt x="439496" y="1346200"/>
                  </a:lnTo>
                  <a:lnTo>
                    <a:pt x="442455" y="1358900"/>
                  </a:lnTo>
                  <a:lnTo>
                    <a:pt x="456247" y="1358900"/>
                  </a:lnTo>
                  <a:lnTo>
                    <a:pt x="562584" y="1282700"/>
                  </a:lnTo>
                  <a:close/>
                </a:path>
                <a:path w="1172209" h="1384300">
                  <a:moveTo>
                    <a:pt x="994537" y="1282700"/>
                  </a:moveTo>
                  <a:lnTo>
                    <a:pt x="609193" y="1282700"/>
                  </a:lnTo>
                  <a:lnTo>
                    <a:pt x="543217" y="1320800"/>
                  </a:lnTo>
                  <a:lnTo>
                    <a:pt x="896721" y="1320800"/>
                  </a:lnTo>
                  <a:lnTo>
                    <a:pt x="870800" y="1346200"/>
                  </a:lnTo>
                  <a:lnTo>
                    <a:pt x="872439" y="1346200"/>
                  </a:lnTo>
                  <a:lnTo>
                    <a:pt x="874407" y="1358900"/>
                  </a:lnTo>
                  <a:lnTo>
                    <a:pt x="885888" y="1358900"/>
                  </a:lnTo>
                  <a:lnTo>
                    <a:pt x="994537" y="1282700"/>
                  </a:lnTo>
                  <a:close/>
                </a:path>
                <a:path w="1172209" h="1384300">
                  <a:moveTo>
                    <a:pt x="1076921" y="1257300"/>
                  </a:moveTo>
                  <a:lnTo>
                    <a:pt x="608545" y="1257300"/>
                  </a:lnTo>
                  <a:lnTo>
                    <a:pt x="615099" y="1270000"/>
                  </a:lnTo>
                  <a:lnTo>
                    <a:pt x="613791" y="1282700"/>
                  </a:lnTo>
                  <a:lnTo>
                    <a:pt x="1000442" y="1282700"/>
                  </a:lnTo>
                  <a:lnTo>
                    <a:pt x="1003731" y="1295400"/>
                  </a:lnTo>
                  <a:lnTo>
                    <a:pt x="1005370" y="1295400"/>
                  </a:lnTo>
                  <a:lnTo>
                    <a:pt x="1000772" y="1308100"/>
                  </a:lnTo>
                  <a:lnTo>
                    <a:pt x="969264" y="1320800"/>
                  </a:lnTo>
                  <a:lnTo>
                    <a:pt x="1047978" y="1320800"/>
                  </a:lnTo>
                  <a:lnTo>
                    <a:pt x="1063012" y="1308100"/>
                  </a:lnTo>
                  <a:lnTo>
                    <a:pt x="1073182" y="1295400"/>
                  </a:lnTo>
                  <a:lnTo>
                    <a:pt x="1076921" y="1282700"/>
                  </a:lnTo>
                  <a:lnTo>
                    <a:pt x="1076921" y="1257300"/>
                  </a:lnTo>
                  <a:close/>
                </a:path>
                <a:path w="1172209" h="1384300">
                  <a:moveTo>
                    <a:pt x="90271" y="1244600"/>
                  </a:moveTo>
                  <a:lnTo>
                    <a:pt x="79768" y="1244600"/>
                  </a:lnTo>
                  <a:lnTo>
                    <a:pt x="37426" y="1282700"/>
                  </a:lnTo>
                  <a:lnTo>
                    <a:pt x="31838" y="1282700"/>
                  </a:lnTo>
                  <a:lnTo>
                    <a:pt x="34798" y="1295400"/>
                  </a:lnTo>
                  <a:lnTo>
                    <a:pt x="48577" y="1295400"/>
                  </a:lnTo>
                  <a:lnTo>
                    <a:pt x="90919" y="1270000"/>
                  </a:lnTo>
                  <a:lnTo>
                    <a:pt x="95516" y="1257300"/>
                  </a:lnTo>
                  <a:lnTo>
                    <a:pt x="93548" y="1257300"/>
                  </a:lnTo>
                  <a:lnTo>
                    <a:pt x="90271" y="1244600"/>
                  </a:lnTo>
                  <a:close/>
                </a:path>
                <a:path w="1172209" h="1384300">
                  <a:moveTo>
                    <a:pt x="1142238" y="1054100"/>
                  </a:moveTo>
                  <a:lnTo>
                    <a:pt x="1128458" y="1054100"/>
                  </a:lnTo>
                  <a:lnTo>
                    <a:pt x="1094651" y="1079500"/>
                  </a:lnTo>
                  <a:lnTo>
                    <a:pt x="1090053" y="1079500"/>
                  </a:lnTo>
                  <a:lnTo>
                    <a:pt x="1089063" y="1092200"/>
                  </a:lnTo>
                  <a:lnTo>
                    <a:pt x="1105801" y="1092200"/>
                  </a:lnTo>
                  <a:lnTo>
                    <a:pt x="1139609" y="1066800"/>
                  </a:lnTo>
                  <a:lnTo>
                    <a:pt x="1145197" y="1066800"/>
                  </a:lnTo>
                  <a:lnTo>
                    <a:pt x="1142238" y="1054100"/>
                  </a:lnTo>
                  <a:close/>
                </a:path>
                <a:path w="1172209" h="1384300">
                  <a:moveTo>
                    <a:pt x="1075613" y="152400"/>
                  </a:moveTo>
                  <a:lnTo>
                    <a:pt x="999084" y="152400"/>
                  </a:lnTo>
                  <a:lnTo>
                    <a:pt x="1006805" y="165100"/>
                  </a:lnTo>
                  <a:lnTo>
                    <a:pt x="1012001" y="165100"/>
                  </a:lnTo>
                  <a:lnTo>
                    <a:pt x="1013904" y="177800"/>
                  </a:lnTo>
                  <a:lnTo>
                    <a:pt x="1013904" y="977900"/>
                  </a:lnTo>
                  <a:lnTo>
                    <a:pt x="1014234" y="977900"/>
                  </a:lnTo>
                  <a:lnTo>
                    <a:pt x="1012331" y="990600"/>
                  </a:lnTo>
                  <a:lnTo>
                    <a:pt x="1007135" y="990600"/>
                  </a:lnTo>
                  <a:lnTo>
                    <a:pt x="999414" y="1003300"/>
                  </a:lnTo>
                  <a:lnTo>
                    <a:pt x="1076921" y="1003300"/>
                  </a:lnTo>
                  <a:lnTo>
                    <a:pt x="1076921" y="863600"/>
                  </a:lnTo>
                  <a:lnTo>
                    <a:pt x="1039837" y="863600"/>
                  </a:lnTo>
                  <a:lnTo>
                    <a:pt x="1040815" y="850900"/>
                  </a:lnTo>
                  <a:lnTo>
                    <a:pt x="1045413" y="850900"/>
                  </a:lnTo>
                  <a:lnTo>
                    <a:pt x="1102029" y="812800"/>
                  </a:lnTo>
                  <a:lnTo>
                    <a:pt x="1075613" y="812800"/>
                  </a:lnTo>
                  <a:lnTo>
                    <a:pt x="1075613" y="444500"/>
                  </a:lnTo>
                  <a:lnTo>
                    <a:pt x="1043444" y="444500"/>
                  </a:lnTo>
                  <a:lnTo>
                    <a:pt x="1041476" y="431800"/>
                  </a:lnTo>
                  <a:lnTo>
                    <a:pt x="1038517" y="431800"/>
                  </a:lnTo>
                  <a:lnTo>
                    <a:pt x="1039507" y="419100"/>
                  </a:lnTo>
                  <a:lnTo>
                    <a:pt x="1044105" y="419100"/>
                  </a:lnTo>
                  <a:lnTo>
                    <a:pt x="1075283" y="406400"/>
                  </a:lnTo>
                  <a:lnTo>
                    <a:pt x="1107122" y="381000"/>
                  </a:lnTo>
                  <a:lnTo>
                    <a:pt x="1075613" y="381000"/>
                  </a:lnTo>
                  <a:lnTo>
                    <a:pt x="1075613" y="368300"/>
                  </a:lnTo>
                  <a:lnTo>
                    <a:pt x="1041476" y="368300"/>
                  </a:lnTo>
                  <a:lnTo>
                    <a:pt x="1038517" y="355600"/>
                  </a:lnTo>
                  <a:lnTo>
                    <a:pt x="1039507" y="355600"/>
                  </a:lnTo>
                  <a:lnTo>
                    <a:pt x="1044105" y="342900"/>
                  </a:lnTo>
                  <a:lnTo>
                    <a:pt x="1075283" y="330200"/>
                  </a:lnTo>
                  <a:lnTo>
                    <a:pt x="1111387" y="304800"/>
                  </a:lnTo>
                  <a:lnTo>
                    <a:pt x="1075613" y="304800"/>
                  </a:lnTo>
                  <a:lnTo>
                    <a:pt x="1075613" y="152400"/>
                  </a:lnTo>
                  <a:close/>
                </a:path>
                <a:path w="1172209" h="1384300">
                  <a:moveTo>
                    <a:pt x="90271" y="812800"/>
                  </a:moveTo>
                  <a:lnTo>
                    <a:pt x="79768" y="812800"/>
                  </a:lnTo>
                  <a:lnTo>
                    <a:pt x="37426" y="850900"/>
                  </a:lnTo>
                  <a:lnTo>
                    <a:pt x="31838" y="850900"/>
                  </a:lnTo>
                  <a:lnTo>
                    <a:pt x="34798" y="863600"/>
                  </a:lnTo>
                  <a:lnTo>
                    <a:pt x="46609" y="863600"/>
                  </a:lnTo>
                  <a:lnTo>
                    <a:pt x="90919" y="838200"/>
                  </a:lnTo>
                  <a:lnTo>
                    <a:pt x="95516" y="825500"/>
                  </a:lnTo>
                  <a:lnTo>
                    <a:pt x="93548" y="825500"/>
                  </a:lnTo>
                  <a:lnTo>
                    <a:pt x="90271" y="812800"/>
                  </a:lnTo>
                  <a:close/>
                </a:path>
                <a:path w="1172209" h="1384300">
                  <a:moveTo>
                    <a:pt x="1076921" y="850900"/>
                  </a:moveTo>
                  <a:lnTo>
                    <a:pt x="1056576" y="863600"/>
                  </a:lnTo>
                  <a:lnTo>
                    <a:pt x="1076921" y="863600"/>
                  </a:lnTo>
                  <a:lnTo>
                    <a:pt x="1076921" y="850900"/>
                  </a:lnTo>
                  <a:close/>
                </a:path>
                <a:path w="1172209" h="1384300">
                  <a:moveTo>
                    <a:pt x="1164234" y="762000"/>
                  </a:moveTo>
                  <a:lnTo>
                    <a:pt x="1147495" y="762000"/>
                  </a:lnTo>
                  <a:lnTo>
                    <a:pt x="1075613" y="812800"/>
                  </a:lnTo>
                  <a:lnTo>
                    <a:pt x="1102029" y="812800"/>
                  </a:lnTo>
                  <a:lnTo>
                    <a:pt x="1158646" y="774700"/>
                  </a:lnTo>
                  <a:lnTo>
                    <a:pt x="1163243" y="774700"/>
                  </a:lnTo>
                  <a:lnTo>
                    <a:pt x="1164234" y="762000"/>
                  </a:lnTo>
                  <a:close/>
                </a:path>
                <a:path w="1172209" h="1384300">
                  <a:moveTo>
                    <a:pt x="167068" y="368300"/>
                  </a:moveTo>
                  <a:lnTo>
                    <a:pt x="134251" y="368300"/>
                  </a:lnTo>
                  <a:lnTo>
                    <a:pt x="139496" y="381000"/>
                  </a:lnTo>
                  <a:lnTo>
                    <a:pt x="138518" y="381000"/>
                  </a:lnTo>
                  <a:lnTo>
                    <a:pt x="133921" y="393700"/>
                  </a:lnTo>
                  <a:lnTo>
                    <a:pt x="113245" y="406400"/>
                  </a:lnTo>
                  <a:lnTo>
                    <a:pt x="113245" y="711200"/>
                  </a:lnTo>
                  <a:lnTo>
                    <a:pt x="5588" y="774700"/>
                  </a:lnTo>
                  <a:lnTo>
                    <a:pt x="990" y="787400"/>
                  </a:lnTo>
                  <a:lnTo>
                    <a:pt x="0" y="787400"/>
                  </a:lnTo>
                  <a:lnTo>
                    <a:pt x="2959" y="800100"/>
                  </a:lnTo>
                  <a:lnTo>
                    <a:pt x="16738" y="800100"/>
                  </a:lnTo>
                  <a:lnTo>
                    <a:pt x="132613" y="723900"/>
                  </a:lnTo>
                  <a:lnTo>
                    <a:pt x="136880" y="711200"/>
                  </a:lnTo>
                  <a:lnTo>
                    <a:pt x="167068" y="711200"/>
                  </a:lnTo>
                  <a:lnTo>
                    <a:pt x="167068" y="368300"/>
                  </a:lnTo>
                  <a:close/>
                </a:path>
                <a:path w="1172209" h="1384300">
                  <a:moveTo>
                    <a:pt x="1158976" y="647700"/>
                  </a:moveTo>
                  <a:lnTo>
                    <a:pt x="1145197" y="647700"/>
                  </a:lnTo>
                  <a:lnTo>
                    <a:pt x="1111389" y="673100"/>
                  </a:lnTo>
                  <a:lnTo>
                    <a:pt x="1106792" y="673100"/>
                  </a:lnTo>
                  <a:lnTo>
                    <a:pt x="1105801" y="685800"/>
                  </a:lnTo>
                  <a:lnTo>
                    <a:pt x="1122540" y="685800"/>
                  </a:lnTo>
                  <a:lnTo>
                    <a:pt x="1156347" y="660400"/>
                  </a:lnTo>
                  <a:lnTo>
                    <a:pt x="1161935" y="660400"/>
                  </a:lnTo>
                  <a:lnTo>
                    <a:pt x="1158976" y="647700"/>
                  </a:lnTo>
                  <a:close/>
                </a:path>
                <a:path w="1172209" h="1384300">
                  <a:moveTo>
                    <a:pt x="1075613" y="419100"/>
                  </a:moveTo>
                  <a:lnTo>
                    <a:pt x="1055255" y="444500"/>
                  </a:lnTo>
                  <a:lnTo>
                    <a:pt x="1075613" y="444500"/>
                  </a:lnTo>
                  <a:lnTo>
                    <a:pt x="1075613" y="419100"/>
                  </a:lnTo>
                  <a:close/>
                </a:path>
                <a:path w="1172209" h="1384300">
                  <a:moveTo>
                    <a:pt x="167068" y="292100"/>
                  </a:moveTo>
                  <a:lnTo>
                    <a:pt x="144094" y="292100"/>
                  </a:lnTo>
                  <a:lnTo>
                    <a:pt x="142786" y="304800"/>
                  </a:lnTo>
                  <a:lnTo>
                    <a:pt x="138518" y="304800"/>
                  </a:lnTo>
                  <a:lnTo>
                    <a:pt x="112915" y="317500"/>
                  </a:lnTo>
                  <a:lnTo>
                    <a:pt x="112915" y="355600"/>
                  </a:lnTo>
                  <a:lnTo>
                    <a:pt x="80416" y="381000"/>
                  </a:lnTo>
                  <a:lnTo>
                    <a:pt x="75818" y="381000"/>
                  </a:lnTo>
                  <a:lnTo>
                    <a:pt x="74841" y="393700"/>
                  </a:lnTo>
                  <a:lnTo>
                    <a:pt x="91579" y="393700"/>
                  </a:lnTo>
                  <a:lnTo>
                    <a:pt x="125717" y="368300"/>
                  </a:lnTo>
                  <a:lnTo>
                    <a:pt x="167068" y="368300"/>
                  </a:lnTo>
                  <a:lnTo>
                    <a:pt x="167068" y="292100"/>
                  </a:lnTo>
                  <a:close/>
                </a:path>
                <a:path w="1172209" h="1384300">
                  <a:moveTo>
                    <a:pt x="1144536" y="342900"/>
                  </a:moveTo>
                  <a:lnTo>
                    <a:pt x="1127798" y="342900"/>
                  </a:lnTo>
                  <a:lnTo>
                    <a:pt x="1075613" y="381000"/>
                  </a:lnTo>
                  <a:lnTo>
                    <a:pt x="1107122" y="381000"/>
                  </a:lnTo>
                  <a:lnTo>
                    <a:pt x="1138961" y="355600"/>
                  </a:lnTo>
                  <a:lnTo>
                    <a:pt x="1143546" y="355600"/>
                  </a:lnTo>
                  <a:lnTo>
                    <a:pt x="1144536" y="342900"/>
                  </a:lnTo>
                  <a:close/>
                </a:path>
                <a:path w="1172209" h="1384300">
                  <a:moveTo>
                    <a:pt x="1075613" y="355600"/>
                  </a:moveTo>
                  <a:lnTo>
                    <a:pt x="1055255" y="368300"/>
                  </a:lnTo>
                  <a:lnTo>
                    <a:pt x="1075613" y="368300"/>
                  </a:lnTo>
                  <a:lnTo>
                    <a:pt x="1075613" y="355600"/>
                  </a:lnTo>
                  <a:close/>
                </a:path>
                <a:path w="1172209" h="1384300">
                  <a:moveTo>
                    <a:pt x="464769" y="25400"/>
                  </a:moveTo>
                  <a:lnTo>
                    <a:pt x="453948" y="25400"/>
                  </a:lnTo>
                  <a:lnTo>
                    <a:pt x="346938" y="101600"/>
                  </a:lnTo>
                  <a:lnTo>
                    <a:pt x="141198" y="101600"/>
                  </a:lnTo>
                  <a:lnTo>
                    <a:pt x="126164" y="114300"/>
                  </a:lnTo>
                  <a:lnTo>
                    <a:pt x="115994" y="127000"/>
                  </a:lnTo>
                  <a:lnTo>
                    <a:pt x="112255" y="139700"/>
                  </a:lnTo>
                  <a:lnTo>
                    <a:pt x="112255" y="279400"/>
                  </a:lnTo>
                  <a:lnTo>
                    <a:pt x="34798" y="330200"/>
                  </a:lnTo>
                  <a:lnTo>
                    <a:pt x="28892" y="330200"/>
                  </a:lnTo>
                  <a:lnTo>
                    <a:pt x="32169" y="342900"/>
                  </a:lnTo>
                  <a:lnTo>
                    <a:pt x="45961" y="342900"/>
                  </a:lnTo>
                  <a:lnTo>
                    <a:pt x="112585" y="304800"/>
                  </a:lnTo>
                  <a:lnTo>
                    <a:pt x="127355" y="292100"/>
                  </a:lnTo>
                  <a:lnTo>
                    <a:pt x="167068" y="292100"/>
                  </a:lnTo>
                  <a:lnTo>
                    <a:pt x="167068" y="177800"/>
                  </a:lnTo>
                  <a:lnTo>
                    <a:pt x="168971" y="165100"/>
                  </a:lnTo>
                  <a:lnTo>
                    <a:pt x="174167" y="165100"/>
                  </a:lnTo>
                  <a:lnTo>
                    <a:pt x="181888" y="152400"/>
                  </a:lnTo>
                  <a:lnTo>
                    <a:pt x="1075613" y="152400"/>
                  </a:lnTo>
                  <a:lnTo>
                    <a:pt x="1075613" y="139700"/>
                  </a:lnTo>
                  <a:lnTo>
                    <a:pt x="1071921" y="127000"/>
                  </a:lnTo>
                  <a:lnTo>
                    <a:pt x="353174" y="127000"/>
                  </a:lnTo>
                  <a:lnTo>
                    <a:pt x="354164" y="114300"/>
                  </a:lnTo>
                  <a:lnTo>
                    <a:pt x="358762" y="114300"/>
                  </a:lnTo>
                  <a:lnTo>
                    <a:pt x="465099" y="38100"/>
                  </a:lnTo>
                  <a:lnTo>
                    <a:pt x="470687" y="38100"/>
                  </a:lnTo>
                  <a:lnTo>
                    <a:pt x="464769" y="25400"/>
                  </a:lnTo>
                  <a:close/>
                </a:path>
                <a:path w="1172209" h="1384300">
                  <a:moveTo>
                    <a:pt x="1171778" y="254000"/>
                  </a:moveTo>
                  <a:lnTo>
                    <a:pt x="1155039" y="254000"/>
                  </a:lnTo>
                  <a:lnTo>
                    <a:pt x="1075613" y="304800"/>
                  </a:lnTo>
                  <a:lnTo>
                    <a:pt x="1111387" y="304800"/>
                  </a:lnTo>
                  <a:lnTo>
                    <a:pt x="1165542" y="266700"/>
                  </a:lnTo>
                  <a:lnTo>
                    <a:pt x="1170470" y="266700"/>
                  </a:lnTo>
                  <a:lnTo>
                    <a:pt x="1171778" y="254000"/>
                  </a:lnTo>
                  <a:close/>
                </a:path>
                <a:path w="1172209" h="1384300">
                  <a:moveTo>
                    <a:pt x="536981" y="50800"/>
                  </a:moveTo>
                  <a:lnTo>
                    <a:pt x="531075" y="50800"/>
                  </a:lnTo>
                  <a:lnTo>
                    <a:pt x="455917" y="101600"/>
                  </a:lnTo>
                  <a:lnTo>
                    <a:pt x="418172" y="101600"/>
                  </a:lnTo>
                  <a:lnTo>
                    <a:pt x="369912" y="127000"/>
                  </a:lnTo>
                  <a:lnTo>
                    <a:pt x="461492" y="127000"/>
                  </a:lnTo>
                  <a:lnTo>
                    <a:pt x="462483" y="114300"/>
                  </a:lnTo>
                  <a:lnTo>
                    <a:pt x="473633" y="114300"/>
                  </a:lnTo>
                  <a:lnTo>
                    <a:pt x="541578" y="63500"/>
                  </a:lnTo>
                  <a:lnTo>
                    <a:pt x="542899" y="63500"/>
                  </a:lnTo>
                  <a:lnTo>
                    <a:pt x="536981" y="50800"/>
                  </a:lnTo>
                  <a:close/>
                </a:path>
                <a:path w="1172209" h="1384300">
                  <a:moveTo>
                    <a:pt x="1046810" y="101600"/>
                  </a:moveTo>
                  <a:lnTo>
                    <a:pt x="526478" y="101600"/>
                  </a:lnTo>
                  <a:lnTo>
                    <a:pt x="478231" y="127000"/>
                  </a:lnTo>
                  <a:lnTo>
                    <a:pt x="1071921" y="127000"/>
                  </a:lnTo>
                  <a:lnTo>
                    <a:pt x="1061827" y="114300"/>
                  </a:lnTo>
                  <a:lnTo>
                    <a:pt x="1046810" y="101600"/>
                  </a:lnTo>
                  <a:close/>
                </a:path>
                <a:path w="1172209" h="1384300">
                  <a:moveTo>
                    <a:pt x="612482" y="0"/>
                  </a:moveTo>
                  <a:lnTo>
                    <a:pt x="601980" y="0"/>
                  </a:lnTo>
                  <a:lnTo>
                    <a:pt x="566521" y="25400"/>
                  </a:lnTo>
                  <a:lnTo>
                    <a:pt x="561936" y="38100"/>
                  </a:lnTo>
                  <a:lnTo>
                    <a:pt x="563905" y="38100"/>
                  </a:lnTo>
                  <a:lnTo>
                    <a:pt x="565873" y="50800"/>
                  </a:lnTo>
                  <a:lnTo>
                    <a:pt x="577354" y="50800"/>
                  </a:lnTo>
                  <a:lnTo>
                    <a:pt x="613130" y="25400"/>
                  </a:lnTo>
                  <a:lnTo>
                    <a:pt x="617728" y="12700"/>
                  </a:lnTo>
                  <a:lnTo>
                    <a:pt x="615759" y="12700"/>
                  </a:lnTo>
                  <a:lnTo>
                    <a:pt x="612482" y="0"/>
                  </a:lnTo>
                  <a:close/>
                </a:path>
              </a:pathLst>
            </a:custGeom>
            <a:solidFill>
              <a:srgbClr val="E19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932958" y="4621133"/>
            <a:ext cx="678815" cy="1993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100" b="1" dirty="0">
                <a:solidFill>
                  <a:srgbClr val="FFFFFF"/>
                </a:solidFill>
                <a:latin typeface="Proxima Nova Black"/>
                <a:cs typeface="Proxima Nova Black"/>
              </a:rPr>
              <a:t>SCAN</a:t>
            </a:r>
            <a:r>
              <a:rPr sz="1100" b="1" spc="85" dirty="0">
                <a:solidFill>
                  <a:srgbClr val="FFFFFF"/>
                </a:solidFill>
                <a:latin typeface="Proxima Nova Black"/>
                <a:cs typeface="Proxima Nova Black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Proxima Nova Black"/>
                <a:cs typeface="Proxima Nova Black"/>
              </a:rPr>
              <a:t>ME</a:t>
            </a:r>
            <a:endParaRPr sz="1100" dirty="0">
              <a:latin typeface="Proxima Nova Black"/>
              <a:cs typeface="Proxima Nova Blac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6135" y="2025326"/>
            <a:ext cx="4407535" cy="2788285"/>
            <a:chOff x="356135" y="2025326"/>
            <a:chExt cx="4407535" cy="278828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135" y="2025326"/>
              <a:ext cx="4407242" cy="278781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7794" y="2827020"/>
              <a:ext cx="520175" cy="4768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3225" y="2668487"/>
              <a:ext cx="782020" cy="6055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7591" y="2611780"/>
              <a:ext cx="520026" cy="47683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3225" y="2668143"/>
              <a:ext cx="760853" cy="558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617" y="1714006"/>
            <a:ext cx="41910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That is why we need to protect and preserve </a:t>
            </a:r>
            <a:r>
              <a:rPr sz="1500" b="1" spc="-25" dirty="0">
                <a:solidFill>
                  <a:srgbClr val="58595B"/>
                </a:solidFill>
                <a:latin typeface="Proxima Nova"/>
                <a:cs typeface="Proxima Nova"/>
              </a:rPr>
              <a:t>our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current antibiotics for as long as 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possible</a:t>
            </a:r>
            <a:endParaRPr sz="1500" dirty="0">
              <a:latin typeface="Proxima Nova"/>
              <a:cs typeface="Proxima Nov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MORE</a:t>
            </a:r>
            <a:r>
              <a:rPr spc="-75" dirty="0"/>
              <a:t> </a:t>
            </a:r>
            <a:r>
              <a:rPr spc="-85" dirty="0"/>
              <a:t>RESEARCH</a:t>
            </a:r>
            <a:r>
              <a:rPr spc="-75" dirty="0"/>
              <a:t> </a:t>
            </a:r>
            <a:r>
              <a:rPr dirty="0"/>
              <a:t>IS</a:t>
            </a:r>
            <a:r>
              <a:rPr spc="-85" dirty="0"/>
              <a:t> </a:t>
            </a:r>
            <a:r>
              <a:rPr spc="-10" dirty="0"/>
              <a:t>NEEDED </a:t>
            </a:r>
            <a:r>
              <a:rPr spc="-100" dirty="0"/>
              <a:t>TO</a:t>
            </a:r>
            <a:r>
              <a:rPr spc="-50" dirty="0"/>
              <a:t> </a:t>
            </a:r>
            <a:r>
              <a:rPr spc="-90" dirty="0"/>
              <a:t>DEVELOP</a:t>
            </a:r>
            <a:r>
              <a:rPr spc="-45" dirty="0"/>
              <a:t> </a:t>
            </a:r>
            <a:r>
              <a:rPr spc="-90" dirty="0"/>
              <a:t>NEW</a:t>
            </a:r>
            <a:r>
              <a:rPr spc="-45" dirty="0"/>
              <a:t> </a:t>
            </a:r>
            <a:r>
              <a:rPr spc="-85" dirty="0"/>
              <a:t>ANTIBIOTICS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95376" y="0"/>
            <a:ext cx="4364990" cy="2364740"/>
            <a:chOff x="3195376" y="0"/>
            <a:chExt cx="4364990" cy="2364740"/>
          </a:xfrm>
        </p:grpSpPr>
        <p:sp>
          <p:nvSpPr>
            <p:cNvPr id="5" name="object 5"/>
            <p:cNvSpPr/>
            <p:nvPr/>
          </p:nvSpPr>
          <p:spPr>
            <a:xfrm>
              <a:off x="6004014" y="383349"/>
              <a:ext cx="384175" cy="809625"/>
            </a:xfrm>
            <a:custGeom>
              <a:avLst/>
              <a:gdLst/>
              <a:ahLst/>
              <a:cxnLst/>
              <a:rect l="l" t="t" r="r" b="b"/>
              <a:pathLst>
                <a:path w="384175" h="809625">
                  <a:moveTo>
                    <a:pt x="69405" y="806513"/>
                  </a:moveTo>
                  <a:lnTo>
                    <a:pt x="7607" y="640283"/>
                  </a:lnTo>
                  <a:lnTo>
                    <a:pt x="0" y="643115"/>
                  </a:lnTo>
                  <a:lnTo>
                    <a:pt x="61798" y="809345"/>
                  </a:lnTo>
                  <a:lnTo>
                    <a:pt x="69405" y="806513"/>
                  </a:lnTo>
                  <a:close/>
                </a:path>
                <a:path w="384175" h="809625">
                  <a:moveTo>
                    <a:pt x="218986" y="6629"/>
                  </a:moveTo>
                  <a:lnTo>
                    <a:pt x="214299" y="0"/>
                  </a:lnTo>
                  <a:lnTo>
                    <a:pt x="22606" y="135597"/>
                  </a:lnTo>
                  <a:lnTo>
                    <a:pt x="27292" y="142227"/>
                  </a:lnTo>
                  <a:lnTo>
                    <a:pt x="218986" y="6629"/>
                  </a:lnTo>
                  <a:close/>
                </a:path>
                <a:path w="384175" h="809625">
                  <a:moveTo>
                    <a:pt x="384098" y="395389"/>
                  </a:moveTo>
                  <a:lnTo>
                    <a:pt x="166255" y="389864"/>
                  </a:lnTo>
                  <a:lnTo>
                    <a:pt x="166052" y="397979"/>
                  </a:lnTo>
                  <a:lnTo>
                    <a:pt x="383895" y="403504"/>
                  </a:lnTo>
                  <a:lnTo>
                    <a:pt x="384098" y="395389"/>
                  </a:lnTo>
                  <a:close/>
                </a:path>
              </a:pathLst>
            </a:custGeom>
            <a:solidFill>
              <a:srgbClr val="3917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81648" y="515740"/>
              <a:ext cx="596900" cy="514984"/>
            </a:xfrm>
            <a:custGeom>
              <a:avLst/>
              <a:gdLst/>
              <a:ahLst/>
              <a:cxnLst/>
              <a:rect l="l" t="t" r="r" b="b"/>
              <a:pathLst>
                <a:path w="596900" h="514984">
                  <a:moveTo>
                    <a:pt x="459803" y="0"/>
                  </a:moveTo>
                  <a:lnTo>
                    <a:pt x="447306" y="6527"/>
                  </a:lnTo>
                  <a:lnTo>
                    <a:pt x="580402" y="261175"/>
                  </a:lnTo>
                  <a:lnTo>
                    <a:pt x="428586" y="500329"/>
                  </a:lnTo>
                  <a:lnTo>
                    <a:pt x="145567" y="488429"/>
                  </a:lnTo>
                  <a:lnTo>
                    <a:pt x="12484" y="233768"/>
                  </a:lnTo>
                  <a:lnTo>
                    <a:pt x="0" y="240296"/>
                  </a:lnTo>
                  <a:lnTo>
                    <a:pt x="136842" y="502158"/>
                  </a:lnTo>
                  <a:lnTo>
                    <a:pt x="436117" y="514743"/>
                  </a:lnTo>
                  <a:lnTo>
                    <a:pt x="596658" y="261861"/>
                  </a:lnTo>
                  <a:lnTo>
                    <a:pt x="459803" y="0"/>
                  </a:lnTo>
                  <a:close/>
                </a:path>
              </a:pathLst>
            </a:custGeom>
            <a:solidFill>
              <a:srgbClr val="633B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94125" y="522263"/>
              <a:ext cx="569595" cy="495934"/>
            </a:xfrm>
            <a:custGeom>
              <a:avLst/>
              <a:gdLst/>
              <a:ahLst/>
              <a:cxnLst/>
              <a:rect l="l" t="t" r="r" b="b"/>
              <a:pathLst>
                <a:path w="569595" h="495934">
                  <a:moveTo>
                    <a:pt x="434835" y="0"/>
                  </a:moveTo>
                  <a:lnTo>
                    <a:pt x="566572" y="254596"/>
                  </a:lnTo>
                  <a:lnTo>
                    <a:pt x="415289" y="492252"/>
                  </a:lnTo>
                  <a:lnTo>
                    <a:pt x="133807" y="480758"/>
                  </a:lnTo>
                  <a:lnTo>
                    <a:pt x="0" y="227253"/>
                  </a:lnTo>
                  <a:lnTo>
                    <a:pt x="132359" y="483044"/>
                  </a:lnTo>
                  <a:lnTo>
                    <a:pt x="416915" y="495363"/>
                  </a:lnTo>
                  <a:lnTo>
                    <a:pt x="569242" y="254916"/>
                  </a:lnTo>
                  <a:lnTo>
                    <a:pt x="567396" y="257760"/>
                  </a:lnTo>
                  <a:lnTo>
                    <a:pt x="569290" y="254711"/>
                  </a:lnTo>
                  <a:lnTo>
                    <a:pt x="434835" y="0"/>
                  </a:lnTo>
                  <a:close/>
                </a:path>
              </a:pathLst>
            </a:custGeom>
            <a:solidFill>
              <a:srgbClr val="EE3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7287" y="669879"/>
              <a:ext cx="166001" cy="1659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40513" y="922929"/>
              <a:ext cx="166001" cy="1660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1714" y="936038"/>
              <a:ext cx="166001" cy="1659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96172" y="1161234"/>
              <a:ext cx="166001" cy="1660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7172" y="694263"/>
              <a:ext cx="166001" cy="1659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4520" y="436100"/>
              <a:ext cx="166001" cy="16600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58165" y="323188"/>
              <a:ext cx="120307" cy="1203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31403" y="722000"/>
              <a:ext cx="113436" cy="1134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95376" y="0"/>
              <a:ext cx="4364629" cy="3466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19704" y="205933"/>
              <a:ext cx="1664202" cy="167030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41033" y="671585"/>
              <a:ext cx="746953" cy="16926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5346065"/>
          </a:xfrm>
          <a:custGeom>
            <a:avLst/>
            <a:gdLst/>
            <a:ahLst/>
            <a:cxnLst/>
            <a:rect l="l" t="t" r="r" b="b"/>
            <a:pathLst>
              <a:path w="7560309" h="5346065">
                <a:moveTo>
                  <a:pt x="7560005" y="0"/>
                </a:moveTo>
                <a:lnTo>
                  <a:pt x="0" y="0"/>
                </a:lnTo>
                <a:lnTo>
                  <a:pt x="0" y="5346001"/>
                </a:lnTo>
                <a:lnTo>
                  <a:pt x="7560005" y="5346001"/>
                </a:lnTo>
                <a:lnTo>
                  <a:pt x="7560005" y="0"/>
                </a:lnTo>
                <a:close/>
              </a:path>
            </a:pathLst>
          </a:custGeom>
          <a:solidFill>
            <a:srgbClr val="D7DF23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2301" y="1899991"/>
            <a:ext cx="248158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Antibiotics are only </a:t>
            </a:r>
            <a:r>
              <a:rPr sz="1500" b="1" spc="50" dirty="0">
                <a:solidFill>
                  <a:srgbClr val="58595B"/>
                </a:solidFill>
                <a:latin typeface="Proxima Nova"/>
                <a:cs typeface="Proxima Nova"/>
              </a:rPr>
              <a:t>efective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against infections 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caused</a:t>
            </a:r>
            <a:endParaRPr sz="1500" dirty="0">
              <a:latin typeface="Proxima Nova"/>
              <a:cs typeface="Proxima Nova"/>
            </a:endParaRPr>
          </a:p>
          <a:p>
            <a:pPr marL="12700" marR="43180">
              <a:lnSpc>
                <a:spcPct val="100000"/>
              </a:lnSpc>
            </a:pP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by bacteria, and only </a:t>
            </a:r>
            <a:r>
              <a:rPr sz="1500" b="1" spc="-20" dirty="0">
                <a:solidFill>
                  <a:srgbClr val="58595B"/>
                </a:solidFill>
                <a:latin typeface="Proxima Nova"/>
                <a:cs typeface="Proxima Nova"/>
              </a:rPr>
              <a:t>your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doctor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can decide 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whether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you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should</a:t>
            </a:r>
            <a:r>
              <a:rPr sz="1500" b="1" spc="-5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take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them</a:t>
            </a:r>
            <a:r>
              <a:rPr sz="1500" b="1" spc="-5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or</a:t>
            </a:r>
            <a:r>
              <a:rPr sz="1500" b="1" spc="-5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1500" b="1" spc="-25" dirty="0">
                <a:solidFill>
                  <a:srgbClr val="58595B"/>
                </a:solidFill>
                <a:latin typeface="Proxima Nova"/>
                <a:cs typeface="Proxima Nova"/>
              </a:rPr>
              <a:t>not</a:t>
            </a:r>
            <a:endParaRPr sz="1500" dirty="0">
              <a:latin typeface="Proxima Nova"/>
              <a:cs typeface="Proxima No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560309" cy="1430020"/>
          </a:xfrm>
          <a:custGeom>
            <a:avLst/>
            <a:gdLst/>
            <a:ahLst/>
            <a:cxnLst/>
            <a:rect l="l" t="t" r="r" b="b"/>
            <a:pathLst>
              <a:path w="7560309" h="1430020">
                <a:moveTo>
                  <a:pt x="7559992" y="0"/>
                </a:moveTo>
                <a:lnTo>
                  <a:pt x="0" y="0"/>
                </a:lnTo>
                <a:lnTo>
                  <a:pt x="0" y="1429562"/>
                </a:lnTo>
                <a:lnTo>
                  <a:pt x="7559992" y="1429562"/>
                </a:lnTo>
                <a:lnTo>
                  <a:pt x="7559992" y="0"/>
                </a:lnTo>
                <a:close/>
              </a:path>
            </a:pathLst>
          </a:custGeom>
          <a:solidFill>
            <a:srgbClr val="D7D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2993" y="357009"/>
            <a:ext cx="61677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ANTIBIOTICS</a:t>
            </a:r>
            <a:r>
              <a:rPr spc="-90" dirty="0"/>
              <a:t> </a:t>
            </a:r>
            <a:r>
              <a:rPr dirty="0"/>
              <a:t>WON’T</a:t>
            </a:r>
            <a:r>
              <a:rPr spc="-90" dirty="0"/>
              <a:t> </a:t>
            </a:r>
            <a:r>
              <a:rPr dirty="0"/>
              <a:t>TREAT</a:t>
            </a:r>
            <a:r>
              <a:rPr spc="-90" dirty="0"/>
              <a:t> </a:t>
            </a:r>
            <a:r>
              <a:rPr dirty="0"/>
              <a:t>YOUR</a:t>
            </a:r>
            <a:r>
              <a:rPr spc="-85" dirty="0"/>
              <a:t> </a:t>
            </a:r>
            <a:r>
              <a:rPr spc="-20" dirty="0"/>
              <a:t>COLD </a:t>
            </a:r>
            <a:r>
              <a:rPr dirty="0"/>
              <a:t>OR THE </a:t>
            </a:r>
            <a:r>
              <a:rPr spc="-25" dirty="0"/>
              <a:t>FLU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1968313"/>
            <a:ext cx="7560309" cy="3378835"/>
            <a:chOff x="0" y="1968313"/>
            <a:chExt cx="7560309" cy="3378835"/>
          </a:xfrm>
        </p:grpSpPr>
        <p:sp>
          <p:nvSpPr>
            <p:cNvPr id="7" name="object 7"/>
            <p:cNvSpPr/>
            <p:nvPr/>
          </p:nvSpPr>
          <p:spPr>
            <a:xfrm>
              <a:off x="3511740" y="2299322"/>
              <a:ext cx="691515" cy="596900"/>
            </a:xfrm>
            <a:custGeom>
              <a:avLst/>
              <a:gdLst/>
              <a:ahLst/>
              <a:cxnLst/>
              <a:rect l="l" t="t" r="r" b="b"/>
              <a:pathLst>
                <a:path w="691514" h="596900">
                  <a:moveTo>
                    <a:pt x="345071" y="549694"/>
                  </a:moveTo>
                  <a:lnTo>
                    <a:pt x="201422" y="329120"/>
                  </a:lnTo>
                  <a:lnTo>
                    <a:pt x="171208" y="414007"/>
                  </a:lnTo>
                  <a:lnTo>
                    <a:pt x="87337" y="329717"/>
                  </a:lnTo>
                  <a:lnTo>
                    <a:pt x="26352" y="269265"/>
                  </a:lnTo>
                  <a:lnTo>
                    <a:pt x="18948" y="287680"/>
                  </a:lnTo>
                  <a:lnTo>
                    <a:pt x="12077" y="306311"/>
                  </a:lnTo>
                  <a:lnTo>
                    <a:pt x="5753" y="325145"/>
                  </a:lnTo>
                  <a:lnTo>
                    <a:pt x="0" y="344182"/>
                  </a:lnTo>
                  <a:lnTo>
                    <a:pt x="196430" y="495376"/>
                  </a:lnTo>
                  <a:lnTo>
                    <a:pt x="222135" y="425399"/>
                  </a:lnTo>
                  <a:lnTo>
                    <a:pt x="251841" y="457492"/>
                  </a:lnTo>
                  <a:lnTo>
                    <a:pt x="282041" y="489115"/>
                  </a:lnTo>
                  <a:lnTo>
                    <a:pt x="312750" y="520255"/>
                  </a:lnTo>
                  <a:lnTo>
                    <a:pt x="343941" y="550887"/>
                  </a:lnTo>
                  <a:lnTo>
                    <a:pt x="345071" y="549694"/>
                  </a:lnTo>
                  <a:close/>
                </a:path>
                <a:path w="691514" h="596900">
                  <a:moveTo>
                    <a:pt x="469912" y="222491"/>
                  </a:moveTo>
                  <a:lnTo>
                    <a:pt x="360718" y="290410"/>
                  </a:lnTo>
                  <a:lnTo>
                    <a:pt x="341998" y="121729"/>
                  </a:lnTo>
                  <a:lnTo>
                    <a:pt x="327647" y="0"/>
                  </a:lnTo>
                  <a:lnTo>
                    <a:pt x="303009" y="13982"/>
                  </a:lnTo>
                  <a:lnTo>
                    <a:pt x="278777" y="28676"/>
                  </a:lnTo>
                  <a:lnTo>
                    <a:pt x="254965" y="44094"/>
                  </a:lnTo>
                  <a:lnTo>
                    <a:pt x="231609" y="60223"/>
                  </a:lnTo>
                  <a:lnTo>
                    <a:pt x="316547" y="403694"/>
                  </a:lnTo>
                  <a:lnTo>
                    <a:pt x="407454" y="348411"/>
                  </a:lnTo>
                  <a:lnTo>
                    <a:pt x="411073" y="398221"/>
                  </a:lnTo>
                  <a:lnTo>
                    <a:pt x="415340" y="447967"/>
                  </a:lnTo>
                  <a:lnTo>
                    <a:pt x="420230" y="497662"/>
                  </a:lnTo>
                  <a:lnTo>
                    <a:pt x="425754" y="547281"/>
                  </a:lnTo>
                  <a:lnTo>
                    <a:pt x="431914" y="596823"/>
                  </a:lnTo>
                  <a:lnTo>
                    <a:pt x="434238" y="596506"/>
                  </a:lnTo>
                  <a:lnTo>
                    <a:pt x="469912" y="222491"/>
                  </a:lnTo>
                  <a:close/>
                </a:path>
                <a:path w="691514" h="596900">
                  <a:moveTo>
                    <a:pt x="691184" y="231698"/>
                  </a:moveTo>
                  <a:lnTo>
                    <a:pt x="601459" y="239890"/>
                  </a:lnTo>
                  <a:lnTo>
                    <a:pt x="642772" y="128384"/>
                  </a:lnTo>
                  <a:lnTo>
                    <a:pt x="672071" y="47675"/>
                  </a:lnTo>
                  <a:lnTo>
                    <a:pt x="632460" y="50253"/>
                  </a:lnTo>
                  <a:lnTo>
                    <a:pt x="593013" y="55181"/>
                  </a:lnTo>
                  <a:lnTo>
                    <a:pt x="538187" y="296926"/>
                  </a:lnTo>
                  <a:lnTo>
                    <a:pt x="612482" y="290906"/>
                  </a:lnTo>
                  <a:lnTo>
                    <a:pt x="595807" y="331317"/>
                  </a:lnTo>
                  <a:lnTo>
                    <a:pt x="579780" y="372008"/>
                  </a:lnTo>
                  <a:lnTo>
                    <a:pt x="564413" y="412940"/>
                  </a:lnTo>
                  <a:lnTo>
                    <a:pt x="549694" y="454113"/>
                  </a:lnTo>
                  <a:lnTo>
                    <a:pt x="551243" y="454647"/>
                  </a:lnTo>
                  <a:lnTo>
                    <a:pt x="691184" y="231698"/>
                  </a:lnTo>
                  <a:close/>
                </a:path>
              </a:pathLst>
            </a:custGeom>
            <a:solidFill>
              <a:srgbClr val="FCB1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21435" y="2445905"/>
              <a:ext cx="4138929" cy="2898140"/>
            </a:xfrm>
            <a:custGeom>
              <a:avLst/>
              <a:gdLst/>
              <a:ahLst/>
              <a:cxnLst/>
              <a:rect l="l" t="t" r="r" b="b"/>
              <a:pathLst>
                <a:path w="4138929" h="2898140">
                  <a:moveTo>
                    <a:pt x="2076727" y="0"/>
                  </a:moveTo>
                  <a:lnTo>
                    <a:pt x="2001976" y="1185"/>
                  </a:lnTo>
                  <a:lnTo>
                    <a:pt x="1926577" y="4569"/>
                  </a:lnTo>
                  <a:lnTo>
                    <a:pt x="1851344" y="10146"/>
                  </a:lnTo>
                  <a:lnTo>
                    <a:pt x="1776365" y="17916"/>
                  </a:lnTo>
                  <a:lnTo>
                    <a:pt x="1701725" y="27880"/>
                  </a:lnTo>
                  <a:lnTo>
                    <a:pt x="1627511" y="40038"/>
                  </a:lnTo>
                  <a:lnTo>
                    <a:pt x="1553809" y="54392"/>
                  </a:lnTo>
                  <a:lnTo>
                    <a:pt x="1480705" y="70942"/>
                  </a:lnTo>
                  <a:lnTo>
                    <a:pt x="1408284" y="89688"/>
                  </a:lnTo>
                  <a:lnTo>
                    <a:pt x="1336634" y="110632"/>
                  </a:lnTo>
                  <a:lnTo>
                    <a:pt x="1265840" y="133773"/>
                  </a:lnTo>
                  <a:lnTo>
                    <a:pt x="1195989" y="159113"/>
                  </a:lnTo>
                  <a:lnTo>
                    <a:pt x="1127166" y="186653"/>
                  </a:lnTo>
                  <a:lnTo>
                    <a:pt x="1059458" y="216392"/>
                  </a:lnTo>
                  <a:lnTo>
                    <a:pt x="992951" y="248332"/>
                  </a:lnTo>
                  <a:lnTo>
                    <a:pt x="927731" y="282473"/>
                  </a:lnTo>
                  <a:lnTo>
                    <a:pt x="863884" y="318817"/>
                  </a:lnTo>
                  <a:lnTo>
                    <a:pt x="801496" y="357362"/>
                  </a:lnTo>
                  <a:lnTo>
                    <a:pt x="740654" y="398112"/>
                  </a:lnTo>
                  <a:lnTo>
                    <a:pt x="681443" y="441065"/>
                  </a:lnTo>
                  <a:lnTo>
                    <a:pt x="623950" y="486222"/>
                  </a:lnTo>
                  <a:lnTo>
                    <a:pt x="568261" y="533585"/>
                  </a:lnTo>
                  <a:lnTo>
                    <a:pt x="514462" y="583154"/>
                  </a:lnTo>
                  <a:lnTo>
                    <a:pt x="462639" y="634930"/>
                  </a:lnTo>
                  <a:lnTo>
                    <a:pt x="412878" y="688913"/>
                  </a:lnTo>
                  <a:lnTo>
                    <a:pt x="365265" y="745104"/>
                  </a:lnTo>
                  <a:lnTo>
                    <a:pt x="319888" y="803503"/>
                  </a:lnTo>
                  <a:lnTo>
                    <a:pt x="276830" y="864112"/>
                  </a:lnTo>
                  <a:lnTo>
                    <a:pt x="236180" y="926931"/>
                  </a:lnTo>
                  <a:lnTo>
                    <a:pt x="198023" y="991960"/>
                  </a:lnTo>
                  <a:lnTo>
                    <a:pt x="162444" y="1059201"/>
                  </a:lnTo>
                  <a:lnTo>
                    <a:pt x="145649" y="1093651"/>
                  </a:lnTo>
                  <a:lnTo>
                    <a:pt x="129531" y="1128654"/>
                  </a:lnTo>
                  <a:lnTo>
                    <a:pt x="114101" y="1164210"/>
                  </a:lnTo>
                  <a:lnTo>
                    <a:pt x="99369" y="1200319"/>
                  </a:lnTo>
                  <a:lnTo>
                    <a:pt x="85347" y="1236982"/>
                  </a:lnTo>
                  <a:lnTo>
                    <a:pt x="72045" y="1274198"/>
                  </a:lnTo>
                  <a:lnTo>
                    <a:pt x="59474" y="1311967"/>
                  </a:lnTo>
                  <a:lnTo>
                    <a:pt x="47645" y="1350290"/>
                  </a:lnTo>
                  <a:lnTo>
                    <a:pt x="36568" y="1389167"/>
                  </a:lnTo>
                  <a:lnTo>
                    <a:pt x="26254" y="1428597"/>
                  </a:lnTo>
                  <a:lnTo>
                    <a:pt x="16714" y="1468582"/>
                  </a:lnTo>
                  <a:lnTo>
                    <a:pt x="7959" y="1509120"/>
                  </a:lnTo>
                  <a:lnTo>
                    <a:pt x="0" y="1550212"/>
                  </a:lnTo>
                  <a:lnTo>
                    <a:pt x="0" y="2897708"/>
                  </a:lnTo>
                  <a:lnTo>
                    <a:pt x="4138569" y="2897708"/>
                  </a:lnTo>
                  <a:lnTo>
                    <a:pt x="4138569" y="1483985"/>
                  </a:lnTo>
                  <a:lnTo>
                    <a:pt x="4122084" y="1411265"/>
                  </a:lnTo>
                  <a:lnTo>
                    <a:pt x="4111952" y="1372358"/>
                  </a:lnTo>
                  <a:lnTo>
                    <a:pt x="4101054" y="1333992"/>
                  </a:lnTo>
                  <a:lnTo>
                    <a:pt x="4089401" y="1296169"/>
                  </a:lnTo>
                  <a:lnTo>
                    <a:pt x="4077003" y="1258888"/>
                  </a:lnTo>
                  <a:lnTo>
                    <a:pt x="4063873" y="1222149"/>
                  </a:lnTo>
                  <a:lnTo>
                    <a:pt x="4050019" y="1185952"/>
                  </a:lnTo>
                  <a:lnTo>
                    <a:pt x="4035454" y="1150298"/>
                  </a:lnTo>
                  <a:lnTo>
                    <a:pt x="4020187" y="1115185"/>
                  </a:lnTo>
                  <a:lnTo>
                    <a:pt x="3987594" y="1046589"/>
                  </a:lnTo>
                  <a:lnTo>
                    <a:pt x="3952325" y="980162"/>
                  </a:lnTo>
                  <a:lnTo>
                    <a:pt x="3914467" y="915907"/>
                  </a:lnTo>
                  <a:lnTo>
                    <a:pt x="3874106" y="853824"/>
                  </a:lnTo>
                  <a:lnTo>
                    <a:pt x="3831328" y="793913"/>
                  </a:lnTo>
                  <a:lnTo>
                    <a:pt x="3786219" y="736176"/>
                  </a:lnTo>
                  <a:lnTo>
                    <a:pt x="3738865" y="680613"/>
                  </a:lnTo>
                  <a:lnTo>
                    <a:pt x="3689353" y="627224"/>
                  </a:lnTo>
                  <a:lnTo>
                    <a:pt x="3637768" y="576010"/>
                  </a:lnTo>
                  <a:lnTo>
                    <a:pt x="3584197" y="526972"/>
                  </a:lnTo>
                  <a:lnTo>
                    <a:pt x="3528726" y="480111"/>
                  </a:lnTo>
                  <a:lnTo>
                    <a:pt x="3471441" y="435427"/>
                  </a:lnTo>
                  <a:lnTo>
                    <a:pt x="3412428" y="392921"/>
                  </a:lnTo>
                  <a:lnTo>
                    <a:pt x="3351774" y="352593"/>
                  </a:lnTo>
                  <a:lnTo>
                    <a:pt x="3289564" y="314445"/>
                  </a:lnTo>
                  <a:lnTo>
                    <a:pt x="3225884" y="278476"/>
                  </a:lnTo>
                  <a:lnTo>
                    <a:pt x="3160821" y="244688"/>
                  </a:lnTo>
                  <a:lnTo>
                    <a:pt x="3094461" y="213082"/>
                  </a:lnTo>
                  <a:lnTo>
                    <a:pt x="3026890" y="183657"/>
                  </a:lnTo>
                  <a:lnTo>
                    <a:pt x="2958194" y="156415"/>
                  </a:lnTo>
                  <a:lnTo>
                    <a:pt x="2888460" y="131356"/>
                  </a:lnTo>
                  <a:lnTo>
                    <a:pt x="2817772" y="108481"/>
                  </a:lnTo>
                  <a:lnTo>
                    <a:pt x="2746219" y="87791"/>
                  </a:lnTo>
                  <a:lnTo>
                    <a:pt x="2673885" y="69285"/>
                  </a:lnTo>
                  <a:lnTo>
                    <a:pt x="2600856" y="52966"/>
                  </a:lnTo>
                  <a:lnTo>
                    <a:pt x="2527220" y="38834"/>
                  </a:lnTo>
                  <a:lnTo>
                    <a:pt x="2453062" y="26888"/>
                  </a:lnTo>
                  <a:lnTo>
                    <a:pt x="2378468" y="17131"/>
                  </a:lnTo>
                  <a:lnTo>
                    <a:pt x="2303524" y="9562"/>
                  </a:lnTo>
                  <a:lnTo>
                    <a:pt x="2228317" y="4182"/>
                  </a:lnTo>
                  <a:lnTo>
                    <a:pt x="2152933" y="992"/>
                  </a:lnTo>
                  <a:lnTo>
                    <a:pt x="2076727" y="0"/>
                  </a:lnTo>
                  <a:close/>
                </a:path>
              </a:pathLst>
            </a:custGeom>
            <a:solidFill>
              <a:srgbClr val="FBB04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64470" y="4654461"/>
              <a:ext cx="2857500" cy="195580"/>
            </a:xfrm>
            <a:custGeom>
              <a:avLst/>
              <a:gdLst/>
              <a:ahLst/>
              <a:cxnLst/>
              <a:rect l="l" t="t" r="r" b="b"/>
              <a:pathLst>
                <a:path w="2857500" h="195579">
                  <a:moveTo>
                    <a:pt x="2857169" y="0"/>
                  </a:moveTo>
                  <a:lnTo>
                    <a:pt x="0" y="0"/>
                  </a:lnTo>
                  <a:lnTo>
                    <a:pt x="0" y="195262"/>
                  </a:lnTo>
                  <a:lnTo>
                    <a:pt x="2857169" y="195262"/>
                  </a:lnTo>
                  <a:lnTo>
                    <a:pt x="2857169" y="0"/>
                  </a:lnTo>
                  <a:close/>
                </a:path>
              </a:pathLst>
            </a:custGeom>
            <a:solidFill>
              <a:srgbClr val="BB54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21640" y="4724450"/>
              <a:ext cx="838835" cy="125730"/>
            </a:xfrm>
            <a:custGeom>
              <a:avLst/>
              <a:gdLst/>
              <a:ahLst/>
              <a:cxnLst/>
              <a:rect l="l" t="t" r="r" b="b"/>
              <a:pathLst>
                <a:path w="838834" h="125729">
                  <a:moveTo>
                    <a:pt x="0" y="125285"/>
                  </a:moveTo>
                  <a:lnTo>
                    <a:pt x="838352" y="125285"/>
                  </a:lnTo>
                  <a:lnTo>
                    <a:pt x="838352" y="0"/>
                  </a:lnTo>
                  <a:lnTo>
                    <a:pt x="0" y="0"/>
                  </a:lnTo>
                  <a:lnTo>
                    <a:pt x="0" y="125285"/>
                  </a:lnTo>
                  <a:close/>
                </a:path>
              </a:pathLst>
            </a:custGeom>
            <a:solidFill>
              <a:srgbClr val="9B4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64470" y="4540021"/>
              <a:ext cx="2857500" cy="114935"/>
            </a:xfrm>
            <a:custGeom>
              <a:avLst/>
              <a:gdLst/>
              <a:ahLst/>
              <a:cxnLst/>
              <a:rect l="l" t="t" r="r" b="b"/>
              <a:pathLst>
                <a:path w="2857500" h="114935">
                  <a:moveTo>
                    <a:pt x="2857169" y="0"/>
                  </a:moveTo>
                  <a:lnTo>
                    <a:pt x="0" y="0"/>
                  </a:lnTo>
                  <a:lnTo>
                    <a:pt x="0" y="114452"/>
                  </a:lnTo>
                  <a:lnTo>
                    <a:pt x="2857169" y="114452"/>
                  </a:lnTo>
                  <a:lnTo>
                    <a:pt x="2857169" y="0"/>
                  </a:lnTo>
                  <a:close/>
                </a:path>
              </a:pathLst>
            </a:custGeom>
            <a:solidFill>
              <a:srgbClr val="BB54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21640" y="4540021"/>
              <a:ext cx="838835" cy="114935"/>
            </a:xfrm>
            <a:custGeom>
              <a:avLst/>
              <a:gdLst/>
              <a:ahLst/>
              <a:cxnLst/>
              <a:rect l="l" t="t" r="r" b="b"/>
              <a:pathLst>
                <a:path w="838834" h="114935">
                  <a:moveTo>
                    <a:pt x="838352" y="0"/>
                  </a:moveTo>
                  <a:lnTo>
                    <a:pt x="0" y="0"/>
                  </a:lnTo>
                  <a:lnTo>
                    <a:pt x="0" y="114452"/>
                  </a:lnTo>
                  <a:lnTo>
                    <a:pt x="838352" y="114452"/>
                  </a:lnTo>
                  <a:lnTo>
                    <a:pt x="838352" y="0"/>
                  </a:lnTo>
                  <a:close/>
                </a:path>
              </a:pathLst>
            </a:custGeom>
            <a:solidFill>
              <a:srgbClr val="9B4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64470" y="4654473"/>
              <a:ext cx="2857500" cy="70485"/>
            </a:xfrm>
            <a:custGeom>
              <a:avLst/>
              <a:gdLst/>
              <a:ahLst/>
              <a:cxnLst/>
              <a:rect l="l" t="t" r="r" b="b"/>
              <a:pathLst>
                <a:path w="2857500" h="70485">
                  <a:moveTo>
                    <a:pt x="2857169" y="0"/>
                  </a:moveTo>
                  <a:lnTo>
                    <a:pt x="0" y="0"/>
                  </a:lnTo>
                  <a:lnTo>
                    <a:pt x="0" y="69977"/>
                  </a:lnTo>
                  <a:lnTo>
                    <a:pt x="2857169" y="69977"/>
                  </a:lnTo>
                  <a:lnTo>
                    <a:pt x="2857169" y="0"/>
                  </a:lnTo>
                  <a:close/>
                </a:path>
              </a:pathLst>
            </a:custGeom>
            <a:solidFill>
              <a:srgbClr val="492149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21640" y="4654473"/>
              <a:ext cx="838835" cy="70485"/>
            </a:xfrm>
            <a:custGeom>
              <a:avLst/>
              <a:gdLst/>
              <a:ahLst/>
              <a:cxnLst/>
              <a:rect l="l" t="t" r="r" b="b"/>
              <a:pathLst>
                <a:path w="838834" h="70485">
                  <a:moveTo>
                    <a:pt x="838352" y="0"/>
                  </a:moveTo>
                  <a:lnTo>
                    <a:pt x="0" y="0"/>
                  </a:lnTo>
                  <a:lnTo>
                    <a:pt x="0" y="69977"/>
                  </a:lnTo>
                  <a:lnTo>
                    <a:pt x="838352" y="69977"/>
                  </a:lnTo>
                  <a:lnTo>
                    <a:pt x="838352" y="0"/>
                  </a:lnTo>
                  <a:close/>
                </a:path>
              </a:pathLst>
            </a:custGeom>
            <a:solidFill>
              <a:srgbClr val="492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5799" y="1968313"/>
              <a:ext cx="4134193" cy="33786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3681" y="2089264"/>
              <a:ext cx="72758" cy="773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854" y="2331910"/>
              <a:ext cx="72758" cy="7731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3632" y="2366149"/>
              <a:ext cx="66700" cy="586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6724" y="2179142"/>
              <a:ext cx="129146" cy="14154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31003" y="2152030"/>
              <a:ext cx="123395" cy="10154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31003" y="2143696"/>
              <a:ext cx="129235" cy="10360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68329" y="2271598"/>
              <a:ext cx="135630" cy="969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75124" y="2277369"/>
              <a:ext cx="135037" cy="9365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57496" y="2174011"/>
              <a:ext cx="179336" cy="1127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07661" y="2285047"/>
              <a:ext cx="101714" cy="9643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89139" y="2989757"/>
              <a:ext cx="165354" cy="17608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80782" y="3207724"/>
              <a:ext cx="173316" cy="18455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15360" y="2905941"/>
              <a:ext cx="185597" cy="1976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89568" y="2766117"/>
              <a:ext cx="98183" cy="10455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87361" y="2969053"/>
              <a:ext cx="98183" cy="10455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56451" y="3175447"/>
              <a:ext cx="119303" cy="12702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43454" y="4474781"/>
              <a:ext cx="966817" cy="87121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0" y="5186641"/>
              <a:ext cx="7560309" cy="159385"/>
            </a:xfrm>
            <a:custGeom>
              <a:avLst/>
              <a:gdLst/>
              <a:ahLst/>
              <a:cxnLst/>
              <a:rect l="l" t="t" r="r" b="b"/>
              <a:pathLst>
                <a:path w="7560309" h="159385">
                  <a:moveTo>
                    <a:pt x="7560005" y="0"/>
                  </a:moveTo>
                  <a:lnTo>
                    <a:pt x="0" y="0"/>
                  </a:lnTo>
                  <a:lnTo>
                    <a:pt x="0" y="159359"/>
                  </a:lnTo>
                  <a:lnTo>
                    <a:pt x="7560005" y="159359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D7D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70931" y="3365113"/>
              <a:ext cx="648940" cy="61138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3791734"/>
              <a:ext cx="962404" cy="119888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10204" y="3623168"/>
              <a:ext cx="693060" cy="7368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5346065"/>
          </a:xfrm>
          <a:custGeom>
            <a:avLst/>
            <a:gdLst/>
            <a:ahLst/>
            <a:cxnLst/>
            <a:rect l="l" t="t" r="r" b="b"/>
            <a:pathLst>
              <a:path w="7560309" h="5346065">
                <a:moveTo>
                  <a:pt x="7560005" y="0"/>
                </a:moveTo>
                <a:lnTo>
                  <a:pt x="0" y="0"/>
                </a:lnTo>
                <a:lnTo>
                  <a:pt x="0" y="5346001"/>
                </a:lnTo>
                <a:lnTo>
                  <a:pt x="7560005" y="5346001"/>
                </a:lnTo>
                <a:lnTo>
                  <a:pt x="7560005" y="0"/>
                </a:lnTo>
                <a:close/>
              </a:path>
            </a:pathLst>
          </a:custGeom>
          <a:solidFill>
            <a:srgbClr val="9B8579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86629"/>
            <a:ext cx="7560309" cy="159385"/>
          </a:xfrm>
          <a:custGeom>
            <a:avLst/>
            <a:gdLst/>
            <a:ahLst/>
            <a:cxnLst/>
            <a:rect l="l" t="t" r="r" b="b"/>
            <a:pathLst>
              <a:path w="7560309" h="159385">
                <a:moveTo>
                  <a:pt x="7559992" y="0"/>
                </a:moveTo>
                <a:lnTo>
                  <a:pt x="0" y="0"/>
                </a:lnTo>
                <a:lnTo>
                  <a:pt x="0" y="159372"/>
                </a:lnTo>
                <a:lnTo>
                  <a:pt x="7559992" y="159372"/>
                </a:lnTo>
                <a:lnTo>
                  <a:pt x="7559992" y="0"/>
                </a:lnTo>
                <a:close/>
              </a:path>
            </a:pathLst>
          </a:custGeom>
          <a:solidFill>
            <a:srgbClr val="9B8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560309" cy="1430020"/>
          </a:xfrm>
          <a:custGeom>
            <a:avLst/>
            <a:gdLst/>
            <a:ahLst/>
            <a:cxnLst/>
            <a:rect l="l" t="t" r="r" b="b"/>
            <a:pathLst>
              <a:path w="7560309" h="1430020">
                <a:moveTo>
                  <a:pt x="7559992" y="0"/>
                </a:moveTo>
                <a:lnTo>
                  <a:pt x="0" y="0"/>
                </a:lnTo>
                <a:lnTo>
                  <a:pt x="0" y="1429562"/>
                </a:lnTo>
                <a:lnTo>
                  <a:pt x="7559992" y="1429562"/>
                </a:lnTo>
                <a:lnTo>
                  <a:pt x="7559992" y="0"/>
                </a:lnTo>
                <a:close/>
              </a:path>
            </a:pathLst>
          </a:custGeom>
          <a:solidFill>
            <a:srgbClr val="9B8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YOU</a:t>
            </a:r>
            <a:r>
              <a:rPr spc="-65" dirty="0"/>
              <a:t> </a:t>
            </a:r>
            <a:r>
              <a:rPr dirty="0"/>
              <a:t>SHOULD</a:t>
            </a:r>
            <a:r>
              <a:rPr spc="-60" dirty="0"/>
              <a:t> </a:t>
            </a:r>
            <a:r>
              <a:rPr dirty="0"/>
              <a:t>NEVER</a:t>
            </a:r>
            <a:r>
              <a:rPr spc="-65" dirty="0"/>
              <a:t> </a:t>
            </a:r>
            <a:r>
              <a:rPr dirty="0"/>
              <a:t>TAKE</a:t>
            </a:r>
            <a:r>
              <a:rPr spc="-60" dirty="0"/>
              <a:t> </a:t>
            </a:r>
            <a:r>
              <a:rPr spc="-10" dirty="0"/>
              <a:t>LEFTOVER </a:t>
            </a:r>
            <a:r>
              <a:rPr dirty="0"/>
              <a:t>ANTIBIOTICS</a:t>
            </a:r>
            <a:r>
              <a:rPr spc="-45" dirty="0"/>
              <a:t> </a:t>
            </a:r>
            <a:r>
              <a:rPr dirty="0"/>
              <a:t>WITHOUT</a:t>
            </a:r>
            <a:r>
              <a:rPr spc="-35" dirty="0"/>
              <a:t> </a:t>
            </a:r>
            <a:r>
              <a:rPr spc="-20" dirty="0"/>
              <a:t>CONSULTING</a:t>
            </a:r>
            <a:r>
              <a:rPr spc="-30" dirty="0"/>
              <a:t> </a:t>
            </a:r>
            <a:r>
              <a:rPr spc="-40" dirty="0"/>
              <a:t>YOUR </a:t>
            </a:r>
            <a:r>
              <a:rPr dirty="0"/>
              <a:t>DOCTOR</a:t>
            </a:r>
            <a:r>
              <a:rPr spc="-50" dirty="0"/>
              <a:t> </a:t>
            </a:r>
            <a:r>
              <a:rPr spc="-10" dirty="0"/>
              <a:t>FIRST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90114" y="1551415"/>
            <a:ext cx="2752725" cy="3503929"/>
            <a:chOff x="290114" y="1551415"/>
            <a:chExt cx="2752725" cy="3503929"/>
          </a:xfrm>
        </p:grpSpPr>
        <p:sp>
          <p:nvSpPr>
            <p:cNvPr id="7" name="object 7"/>
            <p:cNvSpPr/>
            <p:nvPr/>
          </p:nvSpPr>
          <p:spPr>
            <a:xfrm>
              <a:off x="1713795" y="1564115"/>
              <a:ext cx="1316355" cy="3478529"/>
            </a:xfrm>
            <a:custGeom>
              <a:avLst/>
              <a:gdLst/>
              <a:ahLst/>
              <a:cxnLst/>
              <a:rect l="l" t="t" r="r" b="b"/>
              <a:pathLst>
                <a:path w="1316355" h="3478529">
                  <a:moveTo>
                    <a:pt x="18503" y="0"/>
                  </a:moveTo>
                  <a:lnTo>
                    <a:pt x="59677" y="8065"/>
                  </a:lnTo>
                  <a:lnTo>
                    <a:pt x="100184" y="17085"/>
                  </a:lnTo>
                  <a:lnTo>
                    <a:pt x="140026" y="27043"/>
                  </a:lnTo>
                  <a:lnTo>
                    <a:pt x="179201" y="37923"/>
                  </a:lnTo>
                  <a:lnTo>
                    <a:pt x="217711" y="49712"/>
                  </a:lnTo>
                  <a:lnTo>
                    <a:pt x="255556" y="62392"/>
                  </a:lnTo>
                  <a:lnTo>
                    <a:pt x="292734" y="75948"/>
                  </a:lnTo>
                  <a:lnTo>
                    <a:pt x="329248" y="90366"/>
                  </a:lnTo>
                  <a:lnTo>
                    <a:pt x="365096" y="105629"/>
                  </a:lnTo>
                  <a:lnTo>
                    <a:pt x="400279" y="121721"/>
                  </a:lnTo>
                  <a:lnTo>
                    <a:pt x="434797" y="138628"/>
                  </a:lnTo>
                  <a:lnTo>
                    <a:pt x="468650" y="156334"/>
                  </a:lnTo>
                  <a:lnTo>
                    <a:pt x="534362" y="194080"/>
                  </a:lnTo>
                  <a:lnTo>
                    <a:pt x="597416" y="234835"/>
                  </a:lnTo>
                  <a:lnTo>
                    <a:pt x="657812" y="278474"/>
                  </a:lnTo>
                  <a:lnTo>
                    <a:pt x="715553" y="324875"/>
                  </a:lnTo>
                  <a:lnTo>
                    <a:pt x="770638" y="373912"/>
                  </a:lnTo>
                  <a:lnTo>
                    <a:pt x="823069" y="425462"/>
                  </a:lnTo>
                  <a:lnTo>
                    <a:pt x="872846" y="479400"/>
                  </a:lnTo>
                  <a:lnTo>
                    <a:pt x="919972" y="535602"/>
                  </a:lnTo>
                  <a:lnTo>
                    <a:pt x="964446" y="593945"/>
                  </a:lnTo>
                  <a:lnTo>
                    <a:pt x="1006269" y="654303"/>
                  </a:lnTo>
                  <a:lnTo>
                    <a:pt x="1045443" y="716554"/>
                  </a:lnTo>
                  <a:lnTo>
                    <a:pt x="1081968" y="780572"/>
                  </a:lnTo>
                  <a:lnTo>
                    <a:pt x="1115846" y="846234"/>
                  </a:lnTo>
                  <a:lnTo>
                    <a:pt x="1147077" y="913416"/>
                  </a:lnTo>
                  <a:lnTo>
                    <a:pt x="1175663" y="981993"/>
                  </a:lnTo>
                  <a:lnTo>
                    <a:pt x="1201604" y="1051841"/>
                  </a:lnTo>
                  <a:lnTo>
                    <a:pt x="1224901" y="1122836"/>
                  </a:lnTo>
                  <a:lnTo>
                    <a:pt x="1245556" y="1194855"/>
                  </a:lnTo>
                  <a:lnTo>
                    <a:pt x="1263568" y="1267772"/>
                  </a:lnTo>
                  <a:lnTo>
                    <a:pt x="1278940" y="1341464"/>
                  </a:lnTo>
                  <a:lnTo>
                    <a:pt x="1291672" y="1415807"/>
                  </a:lnTo>
                  <a:lnTo>
                    <a:pt x="1301766" y="1490677"/>
                  </a:lnTo>
                  <a:lnTo>
                    <a:pt x="1309221" y="1565949"/>
                  </a:lnTo>
                  <a:lnTo>
                    <a:pt x="1314039" y="1641499"/>
                  </a:lnTo>
                  <a:lnTo>
                    <a:pt x="1316221" y="1717203"/>
                  </a:lnTo>
                  <a:lnTo>
                    <a:pt x="1316324" y="1755074"/>
                  </a:lnTo>
                  <a:lnTo>
                    <a:pt x="1315769" y="1792938"/>
                  </a:lnTo>
                  <a:lnTo>
                    <a:pt x="1312682" y="1868578"/>
                  </a:lnTo>
                  <a:lnTo>
                    <a:pt x="1306962" y="1944000"/>
                  </a:lnTo>
                  <a:lnTo>
                    <a:pt x="1298610" y="2019080"/>
                  </a:lnTo>
                  <a:lnTo>
                    <a:pt x="1287626" y="2093694"/>
                  </a:lnTo>
                  <a:lnTo>
                    <a:pt x="1274013" y="2167717"/>
                  </a:lnTo>
                  <a:lnTo>
                    <a:pt x="1257770" y="2241025"/>
                  </a:lnTo>
                  <a:lnTo>
                    <a:pt x="1238899" y="2313494"/>
                  </a:lnTo>
                  <a:lnTo>
                    <a:pt x="1217400" y="2385001"/>
                  </a:lnTo>
                  <a:lnTo>
                    <a:pt x="1193275" y="2455420"/>
                  </a:lnTo>
                  <a:lnTo>
                    <a:pt x="1166525" y="2524629"/>
                  </a:lnTo>
                  <a:lnTo>
                    <a:pt x="1137150" y="2592502"/>
                  </a:lnTo>
                  <a:lnTo>
                    <a:pt x="1105152" y="2658915"/>
                  </a:lnTo>
                  <a:lnTo>
                    <a:pt x="1070531" y="2723746"/>
                  </a:lnTo>
                  <a:lnTo>
                    <a:pt x="1033289" y="2786868"/>
                  </a:lnTo>
                  <a:lnTo>
                    <a:pt x="993426" y="2848159"/>
                  </a:lnTo>
                  <a:lnTo>
                    <a:pt x="950943" y="2907493"/>
                  </a:lnTo>
                  <a:lnTo>
                    <a:pt x="905842" y="2964748"/>
                  </a:lnTo>
                  <a:lnTo>
                    <a:pt x="858123" y="3019799"/>
                  </a:lnTo>
                  <a:lnTo>
                    <a:pt x="807787" y="3072521"/>
                  </a:lnTo>
                  <a:lnTo>
                    <a:pt x="754835" y="3122791"/>
                  </a:lnTo>
                  <a:lnTo>
                    <a:pt x="699269" y="3170484"/>
                  </a:lnTo>
                  <a:lnTo>
                    <a:pt x="641089" y="3215477"/>
                  </a:lnTo>
                  <a:lnTo>
                    <a:pt x="580295" y="3257645"/>
                  </a:lnTo>
                  <a:lnTo>
                    <a:pt x="516890" y="3296864"/>
                  </a:lnTo>
                  <a:lnTo>
                    <a:pt x="450874" y="3333010"/>
                  </a:lnTo>
                  <a:lnTo>
                    <a:pt x="382248" y="3365959"/>
                  </a:lnTo>
                  <a:lnTo>
                    <a:pt x="346956" y="3381196"/>
                  </a:lnTo>
                  <a:lnTo>
                    <a:pt x="311012" y="3395587"/>
                  </a:lnTo>
                  <a:lnTo>
                    <a:pt x="274416" y="3409116"/>
                  </a:lnTo>
                  <a:lnTo>
                    <a:pt x="237169" y="3421769"/>
                  </a:lnTo>
                  <a:lnTo>
                    <a:pt x="199269" y="3433529"/>
                  </a:lnTo>
                  <a:lnTo>
                    <a:pt x="160718" y="3444382"/>
                  </a:lnTo>
                  <a:lnTo>
                    <a:pt x="121516" y="3454311"/>
                  </a:lnTo>
                  <a:lnTo>
                    <a:pt x="81661" y="3463301"/>
                  </a:lnTo>
                  <a:lnTo>
                    <a:pt x="41156" y="3471337"/>
                  </a:lnTo>
                  <a:lnTo>
                    <a:pt x="0" y="3478403"/>
                  </a:lnTo>
                </a:path>
              </a:pathLst>
            </a:custGeom>
            <a:ln w="25400">
              <a:solidFill>
                <a:srgbClr val="9B857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114" y="2058582"/>
              <a:ext cx="2460625" cy="2460625"/>
            </a:xfrm>
            <a:custGeom>
              <a:avLst/>
              <a:gdLst/>
              <a:ahLst/>
              <a:cxnLst/>
              <a:rect l="l" t="t" r="r" b="b"/>
              <a:pathLst>
                <a:path w="2460625" h="2460625">
                  <a:moveTo>
                    <a:pt x="1230020" y="0"/>
                  </a:moveTo>
                  <a:lnTo>
                    <a:pt x="1176908" y="1120"/>
                  </a:lnTo>
                  <a:lnTo>
                    <a:pt x="1124133" y="4478"/>
                  </a:lnTo>
                  <a:lnTo>
                    <a:pt x="1071730" y="10066"/>
                  </a:lnTo>
                  <a:lnTo>
                    <a:pt x="1019734" y="17877"/>
                  </a:lnTo>
                  <a:lnTo>
                    <a:pt x="968181" y="27906"/>
                  </a:lnTo>
                  <a:lnTo>
                    <a:pt x="917106" y="40145"/>
                  </a:lnTo>
                  <a:lnTo>
                    <a:pt x="866545" y="54587"/>
                  </a:lnTo>
                  <a:lnTo>
                    <a:pt x="816533" y="71226"/>
                  </a:lnTo>
                  <a:lnTo>
                    <a:pt x="767105" y="90055"/>
                  </a:lnTo>
                  <a:lnTo>
                    <a:pt x="721823" y="109479"/>
                  </a:lnTo>
                  <a:lnTo>
                    <a:pt x="677503" y="130631"/>
                  </a:lnTo>
                  <a:lnTo>
                    <a:pt x="634166" y="153497"/>
                  </a:lnTo>
                  <a:lnTo>
                    <a:pt x="591835" y="178061"/>
                  </a:lnTo>
                  <a:lnTo>
                    <a:pt x="550533" y="204308"/>
                  </a:lnTo>
                  <a:lnTo>
                    <a:pt x="510284" y="232222"/>
                  </a:lnTo>
                  <a:lnTo>
                    <a:pt x="471109" y="261790"/>
                  </a:lnTo>
                  <a:lnTo>
                    <a:pt x="433032" y="292996"/>
                  </a:lnTo>
                  <a:lnTo>
                    <a:pt x="396074" y="325824"/>
                  </a:lnTo>
                  <a:lnTo>
                    <a:pt x="360260" y="360260"/>
                  </a:lnTo>
                  <a:lnTo>
                    <a:pt x="325827" y="396074"/>
                  </a:lnTo>
                  <a:lnTo>
                    <a:pt x="293001" y="433032"/>
                  </a:lnTo>
                  <a:lnTo>
                    <a:pt x="261796" y="471109"/>
                  </a:lnTo>
                  <a:lnTo>
                    <a:pt x="232228" y="510284"/>
                  </a:lnTo>
                  <a:lnTo>
                    <a:pt x="204312" y="550533"/>
                  </a:lnTo>
                  <a:lnTo>
                    <a:pt x="178064" y="591835"/>
                  </a:lnTo>
                  <a:lnTo>
                    <a:pt x="153499" y="634166"/>
                  </a:lnTo>
                  <a:lnTo>
                    <a:pt x="130633" y="677503"/>
                  </a:lnTo>
                  <a:lnTo>
                    <a:pt x="109479" y="721823"/>
                  </a:lnTo>
                  <a:lnTo>
                    <a:pt x="90055" y="767105"/>
                  </a:lnTo>
                  <a:lnTo>
                    <a:pt x="71229" y="816529"/>
                  </a:lnTo>
                  <a:lnTo>
                    <a:pt x="54592" y="866539"/>
                  </a:lnTo>
                  <a:lnTo>
                    <a:pt x="40150" y="917100"/>
                  </a:lnTo>
                  <a:lnTo>
                    <a:pt x="27911" y="968175"/>
                  </a:lnTo>
                  <a:lnTo>
                    <a:pt x="17882" y="1019728"/>
                  </a:lnTo>
                  <a:lnTo>
                    <a:pt x="10069" y="1071723"/>
                  </a:lnTo>
                  <a:lnTo>
                    <a:pt x="4479" y="1124126"/>
                  </a:lnTo>
                  <a:lnTo>
                    <a:pt x="1121" y="1176899"/>
                  </a:lnTo>
                  <a:lnTo>
                    <a:pt x="0" y="1230007"/>
                  </a:lnTo>
                  <a:lnTo>
                    <a:pt x="1121" y="1283119"/>
                  </a:lnTo>
                  <a:lnTo>
                    <a:pt x="4480" y="1335894"/>
                  </a:lnTo>
                  <a:lnTo>
                    <a:pt x="10069" y="1388297"/>
                  </a:lnTo>
                  <a:lnTo>
                    <a:pt x="17883" y="1440292"/>
                  </a:lnTo>
                  <a:lnTo>
                    <a:pt x="27913" y="1491844"/>
                  </a:lnTo>
                  <a:lnTo>
                    <a:pt x="40154" y="1542917"/>
                  </a:lnTo>
                  <a:lnTo>
                    <a:pt x="54598" y="1593476"/>
                  </a:lnTo>
                  <a:lnTo>
                    <a:pt x="71238" y="1643486"/>
                  </a:lnTo>
                  <a:lnTo>
                    <a:pt x="90068" y="1692910"/>
                  </a:lnTo>
                  <a:lnTo>
                    <a:pt x="109489" y="1738194"/>
                  </a:lnTo>
                  <a:lnTo>
                    <a:pt x="130639" y="1782518"/>
                  </a:lnTo>
                  <a:lnTo>
                    <a:pt x="153504" y="1825857"/>
                  </a:lnTo>
                  <a:lnTo>
                    <a:pt x="178067" y="1868189"/>
                  </a:lnTo>
                  <a:lnTo>
                    <a:pt x="204314" y="1909492"/>
                  </a:lnTo>
                  <a:lnTo>
                    <a:pt x="232229" y="1949743"/>
                  </a:lnTo>
                  <a:lnTo>
                    <a:pt x="261796" y="1988918"/>
                  </a:lnTo>
                  <a:lnTo>
                    <a:pt x="293001" y="2026995"/>
                  </a:lnTo>
                  <a:lnTo>
                    <a:pt x="325827" y="2063953"/>
                  </a:lnTo>
                  <a:lnTo>
                    <a:pt x="360260" y="2099767"/>
                  </a:lnTo>
                  <a:lnTo>
                    <a:pt x="396074" y="2134200"/>
                  </a:lnTo>
                  <a:lnTo>
                    <a:pt x="433032" y="2167026"/>
                  </a:lnTo>
                  <a:lnTo>
                    <a:pt x="471109" y="2198231"/>
                  </a:lnTo>
                  <a:lnTo>
                    <a:pt x="510284" y="2227799"/>
                  </a:lnTo>
                  <a:lnTo>
                    <a:pt x="550533" y="2255715"/>
                  </a:lnTo>
                  <a:lnTo>
                    <a:pt x="591835" y="2281963"/>
                  </a:lnTo>
                  <a:lnTo>
                    <a:pt x="634166" y="2306528"/>
                  </a:lnTo>
                  <a:lnTo>
                    <a:pt x="677503" y="2329394"/>
                  </a:lnTo>
                  <a:lnTo>
                    <a:pt x="721823" y="2350548"/>
                  </a:lnTo>
                  <a:lnTo>
                    <a:pt x="767105" y="2369972"/>
                  </a:lnTo>
                  <a:lnTo>
                    <a:pt x="816533" y="2388798"/>
                  </a:lnTo>
                  <a:lnTo>
                    <a:pt x="866545" y="2405435"/>
                  </a:lnTo>
                  <a:lnTo>
                    <a:pt x="917106" y="2419877"/>
                  </a:lnTo>
                  <a:lnTo>
                    <a:pt x="968181" y="2432116"/>
                  </a:lnTo>
                  <a:lnTo>
                    <a:pt x="1019734" y="2442145"/>
                  </a:lnTo>
                  <a:lnTo>
                    <a:pt x="1071730" y="2449958"/>
                  </a:lnTo>
                  <a:lnTo>
                    <a:pt x="1124133" y="2455548"/>
                  </a:lnTo>
                  <a:lnTo>
                    <a:pt x="1176908" y="2458906"/>
                  </a:lnTo>
                  <a:lnTo>
                    <a:pt x="1230020" y="2460028"/>
                  </a:lnTo>
                  <a:lnTo>
                    <a:pt x="1283128" y="2458906"/>
                  </a:lnTo>
                  <a:lnTo>
                    <a:pt x="1335901" y="2455548"/>
                  </a:lnTo>
                  <a:lnTo>
                    <a:pt x="1388304" y="2449958"/>
                  </a:lnTo>
                  <a:lnTo>
                    <a:pt x="1440299" y="2442145"/>
                  </a:lnTo>
                  <a:lnTo>
                    <a:pt x="1491853" y="2432116"/>
                  </a:lnTo>
                  <a:lnTo>
                    <a:pt x="1542927" y="2419877"/>
                  </a:lnTo>
                  <a:lnTo>
                    <a:pt x="1593488" y="2405435"/>
                  </a:lnTo>
                  <a:lnTo>
                    <a:pt x="1643498" y="2388798"/>
                  </a:lnTo>
                  <a:lnTo>
                    <a:pt x="1692922" y="2369972"/>
                  </a:lnTo>
                  <a:lnTo>
                    <a:pt x="1738204" y="2350548"/>
                  </a:lnTo>
                  <a:lnTo>
                    <a:pt x="1782524" y="2329396"/>
                  </a:lnTo>
                  <a:lnTo>
                    <a:pt x="1825861" y="2306530"/>
                  </a:lnTo>
                  <a:lnTo>
                    <a:pt x="1868192" y="2281966"/>
                  </a:lnTo>
                  <a:lnTo>
                    <a:pt x="1909494" y="2255720"/>
                  </a:lnTo>
                  <a:lnTo>
                    <a:pt x="1949743" y="2227805"/>
                  </a:lnTo>
                  <a:lnTo>
                    <a:pt x="1988918" y="2198237"/>
                  </a:lnTo>
                  <a:lnTo>
                    <a:pt x="2026996" y="2167031"/>
                  </a:lnTo>
                  <a:lnTo>
                    <a:pt x="2063953" y="2134203"/>
                  </a:lnTo>
                  <a:lnTo>
                    <a:pt x="2099767" y="2099767"/>
                  </a:lnTo>
                  <a:lnTo>
                    <a:pt x="2134203" y="2063953"/>
                  </a:lnTo>
                  <a:lnTo>
                    <a:pt x="2167031" y="2026996"/>
                  </a:lnTo>
                  <a:lnTo>
                    <a:pt x="2198237" y="1988918"/>
                  </a:lnTo>
                  <a:lnTo>
                    <a:pt x="2227805" y="1949743"/>
                  </a:lnTo>
                  <a:lnTo>
                    <a:pt x="2255720" y="1909494"/>
                  </a:lnTo>
                  <a:lnTo>
                    <a:pt x="2281966" y="1868192"/>
                  </a:lnTo>
                  <a:lnTo>
                    <a:pt x="2306530" y="1825861"/>
                  </a:lnTo>
                  <a:lnTo>
                    <a:pt x="2329396" y="1782524"/>
                  </a:lnTo>
                  <a:lnTo>
                    <a:pt x="2350548" y="1738204"/>
                  </a:lnTo>
                  <a:lnTo>
                    <a:pt x="2369972" y="1692922"/>
                  </a:lnTo>
                  <a:lnTo>
                    <a:pt x="2388798" y="1643495"/>
                  </a:lnTo>
                  <a:lnTo>
                    <a:pt x="2405435" y="1593482"/>
                  </a:lnTo>
                  <a:lnTo>
                    <a:pt x="2419877" y="1542921"/>
                  </a:lnTo>
                  <a:lnTo>
                    <a:pt x="2432116" y="1491846"/>
                  </a:lnTo>
                  <a:lnTo>
                    <a:pt x="2442145" y="1440293"/>
                  </a:lnTo>
                  <a:lnTo>
                    <a:pt x="2449958" y="1388297"/>
                  </a:lnTo>
                  <a:lnTo>
                    <a:pt x="2455548" y="1335894"/>
                  </a:lnTo>
                  <a:lnTo>
                    <a:pt x="2458906" y="1283119"/>
                  </a:lnTo>
                  <a:lnTo>
                    <a:pt x="2460028" y="1230007"/>
                  </a:lnTo>
                  <a:lnTo>
                    <a:pt x="2458907" y="1176899"/>
                  </a:lnTo>
                  <a:lnTo>
                    <a:pt x="2455549" y="1124127"/>
                  </a:lnTo>
                  <a:lnTo>
                    <a:pt x="2449961" y="1071726"/>
                  </a:lnTo>
                  <a:lnTo>
                    <a:pt x="2442150" y="1019732"/>
                  </a:lnTo>
                  <a:lnTo>
                    <a:pt x="2432121" y="968180"/>
                  </a:lnTo>
                  <a:lnTo>
                    <a:pt x="2419882" y="917106"/>
                  </a:lnTo>
                  <a:lnTo>
                    <a:pt x="2405440" y="866545"/>
                  </a:lnTo>
                  <a:lnTo>
                    <a:pt x="2388801" y="816533"/>
                  </a:lnTo>
                  <a:lnTo>
                    <a:pt x="2369972" y="767105"/>
                  </a:lnTo>
                  <a:lnTo>
                    <a:pt x="2350548" y="721823"/>
                  </a:lnTo>
                  <a:lnTo>
                    <a:pt x="2329396" y="677503"/>
                  </a:lnTo>
                  <a:lnTo>
                    <a:pt x="2306530" y="634166"/>
                  </a:lnTo>
                  <a:lnTo>
                    <a:pt x="2281966" y="591835"/>
                  </a:lnTo>
                  <a:lnTo>
                    <a:pt x="2255720" y="550533"/>
                  </a:lnTo>
                  <a:lnTo>
                    <a:pt x="2227805" y="510284"/>
                  </a:lnTo>
                  <a:lnTo>
                    <a:pt x="2198237" y="471109"/>
                  </a:lnTo>
                  <a:lnTo>
                    <a:pt x="2167031" y="433032"/>
                  </a:lnTo>
                  <a:lnTo>
                    <a:pt x="2134203" y="396074"/>
                  </a:lnTo>
                  <a:lnTo>
                    <a:pt x="2099767" y="360260"/>
                  </a:lnTo>
                  <a:lnTo>
                    <a:pt x="2063953" y="325824"/>
                  </a:lnTo>
                  <a:lnTo>
                    <a:pt x="2026996" y="292996"/>
                  </a:lnTo>
                  <a:lnTo>
                    <a:pt x="1988918" y="261790"/>
                  </a:lnTo>
                  <a:lnTo>
                    <a:pt x="1949743" y="232222"/>
                  </a:lnTo>
                  <a:lnTo>
                    <a:pt x="1909494" y="204308"/>
                  </a:lnTo>
                  <a:lnTo>
                    <a:pt x="1868192" y="178061"/>
                  </a:lnTo>
                  <a:lnTo>
                    <a:pt x="1825861" y="153497"/>
                  </a:lnTo>
                  <a:lnTo>
                    <a:pt x="1782524" y="130631"/>
                  </a:lnTo>
                  <a:lnTo>
                    <a:pt x="1738204" y="109479"/>
                  </a:lnTo>
                  <a:lnTo>
                    <a:pt x="1692922" y="90055"/>
                  </a:lnTo>
                  <a:lnTo>
                    <a:pt x="1643498" y="71226"/>
                  </a:lnTo>
                  <a:lnTo>
                    <a:pt x="1593488" y="54587"/>
                  </a:lnTo>
                  <a:lnTo>
                    <a:pt x="1542927" y="40145"/>
                  </a:lnTo>
                  <a:lnTo>
                    <a:pt x="1491853" y="27906"/>
                  </a:lnTo>
                  <a:lnTo>
                    <a:pt x="1440299" y="17877"/>
                  </a:lnTo>
                  <a:lnTo>
                    <a:pt x="1388304" y="10066"/>
                  </a:lnTo>
                  <a:lnTo>
                    <a:pt x="1335901" y="4478"/>
                  </a:lnTo>
                  <a:lnTo>
                    <a:pt x="1283128" y="1120"/>
                  </a:lnTo>
                  <a:lnTo>
                    <a:pt x="1230020" y="0"/>
                  </a:lnTo>
                  <a:close/>
                </a:path>
              </a:pathLst>
            </a:custGeom>
            <a:solidFill>
              <a:srgbClr val="9B8579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97557" y="2532343"/>
            <a:ext cx="150050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Antibiotics 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cause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side </a:t>
            </a:r>
            <a:r>
              <a:rPr sz="1500" b="1" spc="75" dirty="0">
                <a:solidFill>
                  <a:srgbClr val="58595B"/>
                </a:solidFill>
                <a:latin typeface="Proxima Nova"/>
                <a:cs typeface="Proxima Nova"/>
              </a:rPr>
              <a:t>efects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1500" b="1" spc="-25" dirty="0">
                <a:solidFill>
                  <a:srgbClr val="58595B"/>
                </a:solidFill>
                <a:latin typeface="Proxima Nova"/>
                <a:cs typeface="Proxima Nova"/>
              </a:rPr>
              <a:t>and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when </a:t>
            </a:r>
            <a:r>
              <a:rPr sz="1500" b="1" spc="-20" dirty="0">
                <a:solidFill>
                  <a:srgbClr val="58595B"/>
                </a:solidFill>
                <a:latin typeface="Proxima Nova"/>
                <a:cs typeface="Proxima Nova"/>
              </a:rPr>
              <a:t>used 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inappropriately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they can 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become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less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1500" b="1" spc="50" dirty="0">
                <a:solidFill>
                  <a:srgbClr val="58595B"/>
                </a:solidFill>
                <a:latin typeface="Proxima Nova"/>
                <a:cs typeface="Proxima Nova"/>
              </a:rPr>
              <a:t>efective</a:t>
            </a:r>
            <a:endParaRPr sz="1500" dirty="0">
              <a:latin typeface="Proxima Nova"/>
              <a:cs typeface="Proxima Nova"/>
            </a:endParaRPr>
          </a:p>
          <a:p>
            <a:pPr algn="ctr">
              <a:lnSpc>
                <a:spcPct val="100000"/>
              </a:lnSpc>
            </a:pP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in the 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future</a:t>
            </a:r>
            <a:endParaRPr sz="1500" dirty="0">
              <a:latin typeface="Proxima Nova"/>
              <a:cs typeface="Proxima Nov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YEAST</a:t>
            </a:r>
            <a:r>
              <a:rPr spc="-90" dirty="0"/>
              <a:t> </a:t>
            </a:r>
            <a:r>
              <a:rPr spc="-10" dirty="0"/>
              <a:t>INFECTION</a:t>
            </a:r>
          </a:p>
          <a:p>
            <a:pPr marL="12700" marR="795020">
              <a:lnSpc>
                <a:spcPts val="5630"/>
              </a:lnSpc>
              <a:spcBef>
                <a:spcPts val="725"/>
              </a:spcBef>
            </a:pPr>
            <a:r>
              <a:rPr spc="-10" dirty="0"/>
              <a:t>DIZZINESS NAUSEA</a:t>
            </a:r>
          </a:p>
          <a:p>
            <a:pPr marL="12700" marR="795655">
              <a:lnSpc>
                <a:spcPts val="5780"/>
              </a:lnSpc>
            </a:pPr>
            <a:r>
              <a:rPr spc="-20" dirty="0"/>
              <a:t>RASH </a:t>
            </a:r>
            <a:r>
              <a:rPr spc="-10" dirty="0"/>
              <a:t>DIARRHEA</a:t>
            </a:r>
          </a:p>
        </p:txBody>
      </p:sp>
      <p:sp>
        <p:nvSpPr>
          <p:cNvPr id="11" name="object 11"/>
          <p:cNvSpPr/>
          <p:nvPr/>
        </p:nvSpPr>
        <p:spPr>
          <a:xfrm>
            <a:off x="3100283" y="4035360"/>
            <a:ext cx="1292860" cy="0"/>
          </a:xfrm>
          <a:custGeom>
            <a:avLst/>
            <a:gdLst/>
            <a:ahLst/>
            <a:cxnLst/>
            <a:rect l="l" t="t" r="r" b="b"/>
            <a:pathLst>
              <a:path w="1292860">
                <a:moveTo>
                  <a:pt x="0" y="0"/>
                </a:moveTo>
                <a:lnTo>
                  <a:pt x="1292377" y="0"/>
                </a:lnTo>
              </a:path>
            </a:pathLst>
          </a:custGeom>
          <a:ln w="25400">
            <a:solidFill>
              <a:srgbClr val="9B857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1501" y="1532368"/>
            <a:ext cx="610565" cy="610565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4501501" y="2191763"/>
            <a:ext cx="610870" cy="708025"/>
            <a:chOff x="4501501" y="2191763"/>
            <a:chExt cx="610870" cy="708025"/>
          </a:xfrm>
        </p:grpSpPr>
        <p:sp>
          <p:nvSpPr>
            <p:cNvPr id="14" name="object 14"/>
            <p:cNvSpPr/>
            <p:nvPr/>
          </p:nvSpPr>
          <p:spPr>
            <a:xfrm>
              <a:off x="4507851" y="2277038"/>
              <a:ext cx="598170" cy="598170"/>
            </a:xfrm>
            <a:custGeom>
              <a:avLst/>
              <a:gdLst/>
              <a:ahLst/>
              <a:cxnLst/>
              <a:rect l="l" t="t" r="r" b="b"/>
              <a:pathLst>
                <a:path w="598170" h="598169">
                  <a:moveTo>
                    <a:pt x="510311" y="87553"/>
                  </a:moveTo>
                  <a:lnTo>
                    <a:pt x="464065" y="49650"/>
                  </a:lnTo>
                  <a:lnTo>
                    <a:pt x="411429" y="21882"/>
                  </a:lnTo>
                  <a:lnTo>
                    <a:pt x="356314" y="5497"/>
                  </a:lnTo>
                  <a:lnTo>
                    <a:pt x="298932" y="0"/>
                  </a:lnTo>
                  <a:lnTo>
                    <a:pt x="270006" y="1377"/>
                  </a:lnTo>
                  <a:lnTo>
                    <a:pt x="213655" y="12339"/>
                  </a:lnTo>
                  <a:lnTo>
                    <a:pt x="159353" y="34472"/>
                  </a:lnTo>
                  <a:lnTo>
                    <a:pt x="109829" y="67362"/>
                  </a:lnTo>
                  <a:lnTo>
                    <a:pt x="67362" y="109829"/>
                  </a:lnTo>
                  <a:lnTo>
                    <a:pt x="34472" y="159359"/>
                  </a:lnTo>
                  <a:lnTo>
                    <a:pt x="12339" y="213661"/>
                  </a:lnTo>
                  <a:lnTo>
                    <a:pt x="1377" y="270007"/>
                  </a:lnTo>
                  <a:lnTo>
                    <a:pt x="0" y="298932"/>
                  </a:lnTo>
                  <a:lnTo>
                    <a:pt x="1375" y="327858"/>
                  </a:lnTo>
                  <a:lnTo>
                    <a:pt x="12333" y="384203"/>
                  </a:lnTo>
                  <a:lnTo>
                    <a:pt x="34472" y="438505"/>
                  </a:lnTo>
                  <a:lnTo>
                    <a:pt x="67362" y="488035"/>
                  </a:lnTo>
                  <a:lnTo>
                    <a:pt x="109829" y="530502"/>
                  </a:lnTo>
                  <a:lnTo>
                    <a:pt x="159353" y="563393"/>
                  </a:lnTo>
                  <a:lnTo>
                    <a:pt x="213655" y="585531"/>
                  </a:lnTo>
                  <a:lnTo>
                    <a:pt x="270006" y="596489"/>
                  </a:lnTo>
                  <a:lnTo>
                    <a:pt x="298932" y="597865"/>
                  </a:lnTo>
                  <a:lnTo>
                    <a:pt x="327858" y="596487"/>
                  </a:lnTo>
                  <a:lnTo>
                    <a:pt x="384203" y="585526"/>
                  </a:lnTo>
                  <a:lnTo>
                    <a:pt x="438504" y="563393"/>
                  </a:lnTo>
                  <a:lnTo>
                    <a:pt x="488029" y="530502"/>
                  </a:lnTo>
                  <a:lnTo>
                    <a:pt x="530502" y="488035"/>
                  </a:lnTo>
                  <a:lnTo>
                    <a:pt x="563393" y="438511"/>
                  </a:lnTo>
                  <a:lnTo>
                    <a:pt x="585526" y="384209"/>
                  </a:lnTo>
                  <a:lnTo>
                    <a:pt x="596487" y="327858"/>
                  </a:lnTo>
                  <a:lnTo>
                    <a:pt x="597865" y="298932"/>
                  </a:lnTo>
                  <a:lnTo>
                    <a:pt x="596487" y="270007"/>
                  </a:lnTo>
                  <a:lnTo>
                    <a:pt x="585526" y="213661"/>
                  </a:lnTo>
                  <a:lnTo>
                    <a:pt x="563393" y="159360"/>
                  </a:lnTo>
                  <a:lnTo>
                    <a:pt x="530502" y="109835"/>
                  </a:lnTo>
                  <a:lnTo>
                    <a:pt x="510311" y="87553"/>
                  </a:lnTo>
                </a:path>
              </a:pathLst>
            </a:custGeom>
            <a:ln w="12700">
              <a:solidFill>
                <a:srgbClr val="9B857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6416" y="2305611"/>
              <a:ext cx="541020" cy="541020"/>
            </a:xfrm>
            <a:custGeom>
              <a:avLst/>
              <a:gdLst/>
              <a:ahLst/>
              <a:cxnLst/>
              <a:rect l="l" t="t" r="r" b="b"/>
              <a:pathLst>
                <a:path w="541020" h="541019">
                  <a:moveTo>
                    <a:pt x="270370" y="0"/>
                  </a:moveTo>
                  <a:lnTo>
                    <a:pt x="218465" y="4968"/>
                  </a:lnTo>
                  <a:lnTo>
                    <a:pt x="168617" y="19786"/>
                  </a:lnTo>
                  <a:lnTo>
                    <a:pt x="121010" y="44904"/>
                  </a:lnTo>
                  <a:lnTo>
                    <a:pt x="79184" y="79184"/>
                  </a:lnTo>
                  <a:lnTo>
                    <a:pt x="44910" y="121008"/>
                  </a:lnTo>
                  <a:lnTo>
                    <a:pt x="19799" y="168605"/>
                  </a:lnTo>
                  <a:lnTo>
                    <a:pt x="4975" y="218462"/>
                  </a:lnTo>
                  <a:lnTo>
                    <a:pt x="0" y="270357"/>
                  </a:lnTo>
                  <a:lnTo>
                    <a:pt x="1245" y="296521"/>
                  </a:lnTo>
                  <a:lnTo>
                    <a:pt x="11160" y="347488"/>
                  </a:lnTo>
                  <a:lnTo>
                    <a:pt x="31182" y="396597"/>
                  </a:lnTo>
                  <a:lnTo>
                    <a:pt x="60929" y="441391"/>
                  </a:lnTo>
                  <a:lnTo>
                    <a:pt x="99336" y="479798"/>
                  </a:lnTo>
                  <a:lnTo>
                    <a:pt x="144130" y="509545"/>
                  </a:lnTo>
                  <a:lnTo>
                    <a:pt x="193239" y="529562"/>
                  </a:lnTo>
                  <a:lnTo>
                    <a:pt x="244205" y="539480"/>
                  </a:lnTo>
                  <a:lnTo>
                    <a:pt x="270370" y="540727"/>
                  </a:lnTo>
                  <a:lnTo>
                    <a:pt x="296527" y="539480"/>
                  </a:lnTo>
                  <a:lnTo>
                    <a:pt x="347488" y="529562"/>
                  </a:lnTo>
                  <a:lnTo>
                    <a:pt x="396597" y="509545"/>
                  </a:lnTo>
                  <a:lnTo>
                    <a:pt x="441391" y="479798"/>
                  </a:lnTo>
                  <a:lnTo>
                    <a:pt x="479804" y="441391"/>
                  </a:lnTo>
                  <a:lnTo>
                    <a:pt x="509552" y="396597"/>
                  </a:lnTo>
                  <a:lnTo>
                    <a:pt x="529572" y="347488"/>
                  </a:lnTo>
                  <a:lnTo>
                    <a:pt x="539482" y="296521"/>
                  </a:lnTo>
                  <a:lnTo>
                    <a:pt x="540727" y="270357"/>
                  </a:lnTo>
                  <a:lnTo>
                    <a:pt x="539482" y="244200"/>
                  </a:lnTo>
                  <a:lnTo>
                    <a:pt x="529572" y="193239"/>
                  </a:lnTo>
                  <a:lnTo>
                    <a:pt x="509552" y="144130"/>
                  </a:lnTo>
                  <a:lnTo>
                    <a:pt x="479804" y="99336"/>
                  </a:lnTo>
                  <a:lnTo>
                    <a:pt x="441392" y="60923"/>
                  </a:lnTo>
                  <a:lnTo>
                    <a:pt x="396603" y="31174"/>
                  </a:lnTo>
                  <a:lnTo>
                    <a:pt x="347494" y="11154"/>
                  </a:lnTo>
                  <a:lnTo>
                    <a:pt x="296527" y="1244"/>
                  </a:lnTo>
                  <a:lnTo>
                    <a:pt x="270370" y="0"/>
                  </a:lnTo>
                  <a:close/>
                </a:path>
              </a:pathLst>
            </a:custGeom>
            <a:solidFill>
              <a:srgbClr val="9B857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7070" y="2321268"/>
              <a:ext cx="111937" cy="17474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8394" y="2321265"/>
              <a:ext cx="70612" cy="16099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16843" y="2248611"/>
              <a:ext cx="208970" cy="34442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617392" y="2250001"/>
              <a:ext cx="198120" cy="342265"/>
            </a:xfrm>
            <a:custGeom>
              <a:avLst/>
              <a:gdLst/>
              <a:ahLst/>
              <a:cxnLst/>
              <a:rect l="l" t="t" r="r" b="b"/>
              <a:pathLst>
                <a:path w="198120" h="342264">
                  <a:moveTo>
                    <a:pt x="69494" y="0"/>
                  </a:moveTo>
                  <a:lnTo>
                    <a:pt x="39014" y="26390"/>
                  </a:lnTo>
                  <a:lnTo>
                    <a:pt x="22896" y="58475"/>
                  </a:lnTo>
                  <a:lnTo>
                    <a:pt x="14853" y="86434"/>
                  </a:lnTo>
                  <a:lnTo>
                    <a:pt x="8597" y="100444"/>
                  </a:lnTo>
                  <a:lnTo>
                    <a:pt x="2847" y="103356"/>
                  </a:lnTo>
                  <a:lnTo>
                    <a:pt x="5431" y="115288"/>
                  </a:lnTo>
                  <a:lnTo>
                    <a:pt x="13906" y="139974"/>
                  </a:lnTo>
                  <a:lnTo>
                    <a:pt x="20266" y="164501"/>
                  </a:lnTo>
                  <a:lnTo>
                    <a:pt x="19354" y="189102"/>
                  </a:lnTo>
                  <a:lnTo>
                    <a:pt x="9786" y="219905"/>
                  </a:lnTo>
                  <a:lnTo>
                    <a:pt x="6194" y="238453"/>
                  </a:lnTo>
                  <a:lnTo>
                    <a:pt x="6667" y="257822"/>
                  </a:lnTo>
                  <a:lnTo>
                    <a:pt x="16265" y="275988"/>
                  </a:lnTo>
                  <a:lnTo>
                    <a:pt x="33618" y="299899"/>
                  </a:lnTo>
                  <a:lnTo>
                    <a:pt x="48420" y="323822"/>
                  </a:lnTo>
                  <a:lnTo>
                    <a:pt x="50368" y="342023"/>
                  </a:lnTo>
                  <a:lnTo>
                    <a:pt x="74411" y="339486"/>
                  </a:lnTo>
                  <a:lnTo>
                    <a:pt x="88399" y="321256"/>
                  </a:lnTo>
                  <a:lnTo>
                    <a:pt x="101268" y="298588"/>
                  </a:lnTo>
                  <a:lnTo>
                    <a:pt x="121955" y="282739"/>
                  </a:lnTo>
                  <a:lnTo>
                    <a:pt x="164715" y="282739"/>
                  </a:lnTo>
                  <a:lnTo>
                    <a:pt x="172269" y="279580"/>
                  </a:lnTo>
                  <a:lnTo>
                    <a:pt x="182875" y="271864"/>
                  </a:lnTo>
                  <a:lnTo>
                    <a:pt x="191407" y="262168"/>
                  </a:lnTo>
                  <a:lnTo>
                    <a:pt x="198056" y="250850"/>
                  </a:lnTo>
                  <a:lnTo>
                    <a:pt x="101547" y="60629"/>
                  </a:lnTo>
                  <a:lnTo>
                    <a:pt x="88963" y="60629"/>
                  </a:lnTo>
                  <a:lnTo>
                    <a:pt x="87641" y="52262"/>
                  </a:lnTo>
                  <a:lnTo>
                    <a:pt x="86283" y="43268"/>
                  </a:lnTo>
                  <a:lnTo>
                    <a:pt x="84973" y="34208"/>
                  </a:lnTo>
                  <a:lnTo>
                    <a:pt x="83794" y="25641"/>
                  </a:lnTo>
                  <a:lnTo>
                    <a:pt x="71056" y="520"/>
                  </a:lnTo>
                  <a:lnTo>
                    <a:pt x="70523" y="355"/>
                  </a:lnTo>
                  <a:lnTo>
                    <a:pt x="70027" y="139"/>
                  </a:lnTo>
                  <a:lnTo>
                    <a:pt x="69494" y="0"/>
                  </a:lnTo>
                  <a:close/>
                </a:path>
                <a:path w="198120" h="342264">
                  <a:moveTo>
                    <a:pt x="164715" y="282739"/>
                  </a:moveTo>
                  <a:lnTo>
                    <a:pt x="121955" y="282739"/>
                  </a:lnTo>
                  <a:lnTo>
                    <a:pt x="159397" y="284962"/>
                  </a:lnTo>
                  <a:lnTo>
                    <a:pt x="164715" y="282739"/>
                  </a:lnTo>
                  <a:close/>
                </a:path>
                <a:path w="198120" h="342264">
                  <a:moveTo>
                    <a:pt x="0" y="90208"/>
                  </a:moveTo>
                  <a:lnTo>
                    <a:pt x="723" y="104432"/>
                  </a:lnTo>
                  <a:lnTo>
                    <a:pt x="2847" y="103356"/>
                  </a:lnTo>
                  <a:lnTo>
                    <a:pt x="0" y="90208"/>
                  </a:lnTo>
                  <a:close/>
                </a:path>
                <a:path w="198120" h="342264">
                  <a:moveTo>
                    <a:pt x="96824" y="51320"/>
                  </a:moveTo>
                  <a:lnTo>
                    <a:pt x="95478" y="52539"/>
                  </a:lnTo>
                  <a:lnTo>
                    <a:pt x="94221" y="53847"/>
                  </a:lnTo>
                  <a:lnTo>
                    <a:pt x="91516" y="56883"/>
                  </a:lnTo>
                  <a:lnTo>
                    <a:pt x="90335" y="58826"/>
                  </a:lnTo>
                  <a:lnTo>
                    <a:pt x="88963" y="60629"/>
                  </a:lnTo>
                  <a:lnTo>
                    <a:pt x="101547" y="60629"/>
                  </a:lnTo>
                  <a:lnTo>
                    <a:pt x="96824" y="51320"/>
                  </a:lnTo>
                  <a:close/>
                </a:path>
              </a:pathLst>
            </a:custGeom>
            <a:solidFill>
              <a:srgbClr val="59030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45419" y="2464866"/>
              <a:ext cx="21590" cy="60960"/>
            </a:xfrm>
            <a:custGeom>
              <a:avLst/>
              <a:gdLst/>
              <a:ahLst/>
              <a:cxnLst/>
              <a:rect l="l" t="t" r="r" b="b"/>
              <a:pathLst>
                <a:path w="21589" h="60960">
                  <a:moveTo>
                    <a:pt x="9461" y="711"/>
                  </a:moveTo>
                  <a:lnTo>
                    <a:pt x="0" y="34213"/>
                  </a:lnTo>
                  <a:lnTo>
                    <a:pt x="2870" y="44996"/>
                  </a:lnTo>
                  <a:lnTo>
                    <a:pt x="3606" y="46443"/>
                  </a:lnTo>
                  <a:lnTo>
                    <a:pt x="5664" y="45389"/>
                  </a:lnTo>
                  <a:lnTo>
                    <a:pt x="5372" y="43942"/>
                  </a:lnTo>
                  <a:lnTo>
                    <a:pt x="4267" y="32854"/>
                  </a:lnTo>
                  <a:lnTo>
                    <a:pt x="5168" y="22555"/>
                  </a:lnTo>
                  <a:lnTo>
                    <a:pt x="9461" y="711"/>
                  </a:lnTo>
                  <a:close/>
                </a:path>
                <a:path w="21589" h="60960">
                  <a:moveTo>
                    <a:pt x="21310" y="32435"/>
                  </a:moveTo>
                  <a:lnTo>
                    <a:pt x="19634" y="31762"/>
                  </a:lnTo>
                  <a:lnTo>
                    <a:pt x="19075" y="32740"/>
                  </a:lnTo>
                  <a:lnTo>
                    <a:pt x="16319" y="39230"/>
                  </a:lnTo>
                  <a:lnTo>
                    <a:pt x="15151" y="46101"/>
                  </a:lnTo>
                  <a:lnTo>
                    <a:pt x="15798" y="52984"/>
                  </a:lnTo>
                  <a:lnTo>
                    <a:pt x="18491" y="59499"/>
                  </a:lnTo>
                  <a:lnTo>
                    <a:pt x="19240" y="60731"/>
                  </a:lnTo>
                  <a:lnTo>
                    <a:pt x="21209" y="59944"/>
                  </a:lnTo>
                  <a:lnTo>
                    <a:pt x="20828" y="58508"/>
                  </a:lnTo>
                  <a:lnTo>
                    <a:pt x="19380" y="52044"/>
                  </a:lnTo>
                  <a:lnTo>
                    <a:pt x="18757" y="45999"/>
                  </a:lnTo>
                  <a:lnTo>
                    <a:pt x="19189" y="39954"/>
                  </a:lnTo>
                  <a:lnTo>
                    <a:pt x="20916" y="33515"/>
                  </a:lnTo>
                  <a:lnTo>
                    <a:pt x="21310" y="32435"/>
                  </a:lnTo>
                  <a:close/>
                </a:path>
              </a:pathLst>
            </a:custGeom>
            <a:solidFill>
              <a:srgbClr val="59030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47070" y="2472804"/>
              <a:ext cx="206032" cy="12108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588298" y="2472914"/>
              <a:ext cx="165100" cy="120650"/>
            </a:xfrm>
            <a:custGeom>
              <a:avLst/>
              <a:gdLst/>
              <a:ahLst/>
              <a:cxnLst/>
              <a:rect l="l" t="t" r="r" b="b"/>
              <a:pathLst>
                <a:path w="165100" h="120650">
                  <a:moveTo>
                    <a:pt x="5524" y="38"/>
                  </a:moveTo>
                  <a:lnTo>
                    <a:pt x="761" y="0"/>
                  </a:lnTo>
                  <a:lnTo>
                    <a:pt x="0" y="2641"/>
                  </a:lnTo>
                  <a:lnTo>
                    <a:pt x="101" y="3251"/>
                  </a:lnTo>
                  <a:lnTo>
                    <a:pt x="7542" y="9892"/>
                  </a:lnTo>
                  <a:lnTo>
                    <a:pt x="22083" y="19742"/>
                  </a:lnTo>
                  <a:lnTo>
                    <a:pt x="34793" y="34172"/>
                  </a:lnTo>
                  <a:lnTo>
                    <a:pt x="23780" y="75283"/>
                  </a:lnTo>
                  <a:lnTo>
                    <a:pt x="18326" y="78701"/>
                  </a:lnTo>
                  <a:lnTo>
                    <a:pt x="44364" y="93707"/>
                  </a:lnTo>
                  <a:lnTo>
                    <a:pt x="71416" y="106391"/>
                  </a:lnTo>
                  <a:lnTo>
                    <a:pt x="97866" y="115717"/>
                  </a:lnTo>
                  <a:lnTo>
                    <a:pt x="122097" y="120650"/>
                  </a:lnTo>
                  <a:lnTo>
                    <a:pt x="164769" y="95796"/>
                  </a:lnTo>
                  <a:lnTo>
                    <a:pt x="153176" y="75396"/>
                  </a:lnTo>
                  <a:lnTo>
                    <a:pt x="119603" y="57988"/>
                  </a:lnTo>
                  <a:lnTo>
                    <a:pt x="71517" y="35845"/>
                  </a:lnTo>
                  <a:lnTo>
                    <a:pt x="16382" y="1244"/>
                  </a:lnTo>
                  <a:lnTo>
                    <a:pt x="10604" y="393"/>
                  </a:lnTo>
                  <a:lnTo>
                    <a:pt x="5524" y="38"/>
                  </a:lnTo>
                  <a:close/>
                </a:path>
              </a:pathLst>
            </a:custGeom>
            <a:solidFill>
              <a:srgbClr val="DD6F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28703" y="2505951"/>
              <a:ext cx="102235" cy="116205"/>
            </a:xfrm>
            <a:custGeom>
              <a:avLst/>
              <a:gdLst/>
              <a:ahLst/>
              <a:cxnLst/>
              <a:rect l="l" t="t" r="r" b="b"/>
              <a:pathLst>
                <a:path w="102235" h="116205">
                  <a:moveTo>
                    <a:pt x="33985" y="0"/>
                  </a:moveTo>
                  <a:lnTo>
                    <a:pt x="16664" y="15687"/>
                  </a:lnTo>
                  <a:lnTo>
                    <a:pt x="6596" y="33820"/>
                  </a:lnTo>
                  <a:lnTo>
                    <a:pt x="1725" y="54467"/>
                  </a:lnTo>
                  <a:lnTo>
                    <a:pt x="0" y="77698"/>
                  </a:lnTo>
                  <a:lnTo>
                    <a:pt x="62661" y="116179"/>
                  </a:lnTo>
                  <a:lnTo>
                    <a:pt x="96164" y="96431"/>
                  </a:lnTo>
                  <a:lnTo>
                    <a:pt x="101765" y="7696"/>
                  </a:lnTo>
                  <a:lnTo>
                    <a:pt x="77613" y="9745"/>
                  </a:lnTo>
                  <a:lnTo>
                    <a:pt x="55821" y="6738"/>
                  </a:lnTo>
                  <a:lnTo>
                    <a:pt x="40055" y="2286"/>
                  </a:lnTo>
                  <a:lnTo>
                    <a:pt x="33985" y="0"/>
                  </a:lnTo>
                  <a:close/>
                </a:path>
              </a:pathLst>
            </a:custGeom>
            <a:solidFill>
              <a:srgbClr val="F7AB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28699" y="2547962"/>
              <a:ext cx="99695" cy="74295"/>
            </a:xfrm>
            <a:custGeom>
              <a:avLst/>
              <a:gdLst/>
              <a:ahLst/>
              <a:cxnLst/>
              <a:rect l="l" t="t" r="r" b="b"/>
              <a:pathLst>
                <a:path w="99695" h="74294">
                  <a:moveTo>
                    <a:pt x="99606" y="0"/>
                  </a:moveTo>
                  <a:lnTo>
                    <a:pt x="75336" y="2451"/>
                  </a:lnTo>
                  <a:lnTo>
                    <a:pt x="56588" y="28575"/>
                  </a:lnTo>
                  <a:lnTo>
                    <a:pt x="34786" y="37072"/>
                  </a:lnTo>
                  <a:lnTo>
                    <a:pt x="14844" y="30885"/>
                  </a:lnTo>
                  <a:lnTo>
                    <a:pt x="1676" y="12953"/>
                  </a:lnTo>
                  <a:lnTo>
                    <a:pt x="736" y="20116"/>
                  </a:lnTo>
                  <a:lnTo>
                    <a:pt x="0" y="35686"/>
                  </a:lnTo>
                  <a:lnTo>
                    <a:pt x="62674" y="74167"/>
                  </a:lnTo>
                  <a:lnTo>
                    <a:pt x="96164" y="54419"/>
                  </a:lnTo>
                  <a:lnTo>
                    <a:pt x="99606" y="0"/>
                  </a:lnTo>
                  <a:close/>
                </a:path>
              </a:pathLst>
            </a:custGeom>
            <a:solidFill>
              <a:srgbClr val="F7ABB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79319" y="2355799"/>
              <a:ext cx="131160" cy="2359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81273" y="2400047"/>
              <a:ext cx="129206" cy="19171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686096" y="2502538"/>
              <a:ext cx="248920" cy="397510"/>
            </a:xfrm>
            <a:custGeom>
              <a:avLst/>
              <a:gdLst/>
              <a:ahLst/>
              <a:cxnLst/>
              <a:rect l="l" t="t" r="r" b="b"/>
              <a:pathLst>
                <a:path w="248920" h="397510">
                  <a:moveTo>
                    <a:pt x="94910" y="0"/>
                  </a:moveTo>
                  <a:lnTo>
                    <a:pt x="64013" y="4785"/>
                  </a:lnTo>
                  <a:lnTo>
                    <a:pt x="27691" y="30904"/>
                  </a:lnTo>
                  <a:lnTo>
                    <a:pt x="7007" y="78649"/>
                  </a:lnTo>
                  <a:lnTo>
                    <a:pt x="0" y="128394"/>
                  </a:lnTo>
                  <a:lnTo>
                    <a:pt x="4704" y="160513"/>
                  </a:lnTo>
                  <a:lnTo>
                    <a:pt x="22446" y="180971"/>
                  </a:lnTo>
                  <a:lnTo>
                    <a:pt x="42250" y="195582"/>
                  </a:lnTo>
                  <a:lnTo>
                    <a:pt x="58955" y="210267"/>
                  </a:lnTo>
                  <a:lnTo>
                    <a:pt x="67404" y="230947"/>
                  </a:lnTo>
                  <a:lnTo>
                    <a:pt x="66367" y="265532"/>
                  </a:lnTo>
                  <a:lnTo>
                    <a:pt x="56926" y="294685"/>
                  </a:lnTo>
                  <a:lnTo>
                    <a:pt x="41733" y="326091"/>
                  </a:lnTo>
                  <a:lnTo>
                    <a:pt x="23436" y="367434"/>
                  </a:lnTo>
                  <a:lnTo>
                    <a:pt x="35552" y="380473"/>
                  </a:lnTo>
                  <a:lnTo>
                    <a:pt x="74580" y="391815"/>
                  </a:lnTo>
                  <a:lnTo>
                    <a:pt x="130024" y="397199"/>
                  </a:lnTo>
                  <a:lnTo>
                    <a:pt x="191388" y="392359"/>
                  </a:lnTo>
                  <a:lnTo>
                    <a:pt x="248176" y="373035"/>
                  </a:lnTo>
                  <a:lnTo>
                    <a:pt x="248404" y="327224"/>
                  </a:lnTo>
                  <a:lnTo>
                    <a:pt x="248242" y="286154"/>
                  </a:lnTo>
                  <a:lnTo>
                    <a:pt x="246418" y="246894"/>
                  </a:lnTo>
                  <a:lnTo>
                    <a:pt x="241660" y="206512"/>
                  </a:lnTo>
                  <a:lnTo>
                    <a:pt x="224342" y="125145"/>
                  </a:lnTo>
                  <a:lnTo>
                    <a:pt x="209094" y="78959"/>
                  </a:lnTo>
                  <a:lnTo>
                    <a:pt x="188727" y="37958"/>
                  </a:lnTo>
                  <a:lnTo>
                    <a:pt x="161338" y="11111"/>
                  </a:lnTo>
                  <a:lnTo>
                    <a:pt x="128708" y="283"/>
                  </a:lnTo>
                  <a:lnTo>
                    <a:pt x="94910" y="0"/>
                  </a:lnTo>
                  <a:close/>
                </a:path>
              </a:pathLst>
            </a:custGeom>
            <a:solidFill>
              <a:srgbClr val="F7AB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4335" y="2398039"/>
              <a:ext cx="115581" cy="16291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731593" y="2411599"/>
              <a:ext cx="88900" cy="131445"/>
            </a:xfrm>
            <a:custGeom>
              <a:avLst/>
              <a:gdLst/>
              <a:ahLst/>
              <a:cxnLst/>
              <a:rect l="l" t="t" r="r" b="b"/>
              <a:pathLst>
                <a:path w="88900" h="131444">
                  <a:moveTo>
                    <a:pt x="53479" y="0"/>
                  </a:moveTo>
                  <a:lnTo>
                    <a:pt x="0" y="76936"/>
                  </a:lnTo>
                  <a:lnTo>
                    <a:pt x="1155" y="84035"/>
                  </a:lnTo>
                  <a:lnTo>
                    <a:pt x="1295" y="86918"/>
                  </a:lnTo>
                  <a:lnTo>
                    <a:pt x="7538" y="97310"/>
                  </a:lnTo>
                  <a:lnTo>
                    <a:pt x="17914" y="109585"/>
                  </a:lnTo>
                  <a:lnTo>
                    <a:pt x="33094" y="121569"/>
                  </a:lnTo>
                  <a:lnTo>
                    <a:pt x="53746" y="131089"/>
                  </a:lnTo>
                  <a:lnTo>
                    <a:pt x="68229" y="117893"/>
                  </a:lnTo>
                  <a:lnTo>
                    <a:pt x="79103" y="105243"/>
                  </a:lnTo>
                  <a:lnTo>
                    <a:pt x="85941" y="95743"/>
                  </a:lnTo>
                  <a:lnTo>
                    <a:pt x="88315" y="91998"/>
                  </a:lnTo>
                  <a:lnTo>
                    <a:pt x="78625" y="90754"/>
                  </a:lnTo>
                  <a:lnTo>
                    <a:pt x="74889" y="88970"/>
                  </a:lnTo>
                  <a:lnTo>
                    <a:pt x="58839" y="49047"/>
                  </a:lnTo>
                  <a:lnTo>
                    <a:pt x="54240" y="11603"/>
                  </a:lnTo>
                  <a:lnTo>
                    <a:pt x="53479" y="0"/>
                  </a:lnTo>
                  <a:close/>
                </a:path>
              </a:pathLst>
            </a:custGeom>
            <a:solidFill>
              <a:srgbClr val="F58669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45438" y="2276348"/>
              <a:ext cx="160989" cy="21816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645190" y="2345143"/>
              <a:ext cx="119380" cy="24765"/>
            </a:xfrm>
            <a:custGeom>
              <a:avLst/>
              <a:gdLst/>
              <a:ahLst/>
              <a:cxnLst/>
              <a:rect l="l" t="t" r="r" b="b"/>
              <a:pathLst>
                <a:path w="119379" h="24764">
                  <a:moveTo>
                    <a:pt x="33185" y="6096"/>
                  </a:moveTo>
                  <a:lnTo>
                    <a:pt x="32943" y="2413"/>
                  </a:lnTo>
                  <a:lnTo>
                    <a:pt x="29692" y="1257"/>
                  </a:lnTo>
                  <a:lnTo>
                    <a:pt x="25704" y="4013"/>
                  </a:lnTo>
                  <a:lnTo>
                    <a:pt x="20980" y="8572"/>
                  </a:lnTo>
                  <a:lnTo>
                    <a:pt x="15570" y="12877"/>
                  </a:lnTo>
                  <a:lnTo>
                    <a:pt x="8255" y="17284"/>
                  </a:lnTo>
                  <a:lnTo>
                    <a:pt x="876" y="18503"/>
                  </a:lnTo>
                  <a:lnTo>
                    <a:pt x="0" y="22199"/>
                  </a:lnTo>
                  <a:lnTo>
                    <a:pt x="8293" y="24460"/>
                  </a:lnTo>
                  <a:lnTo>
                    <a:pt x="18630" y="20027"/>
                  </a:lnTo>
                  <a:lnTo>
                    <a:pt x="25260" y="16040"/>
                  </a:lnTo>
                  <a:lnTo>
                    <a:pt x="30365" y="11023"/>
                  </a:lnTo>
                  <a:lnTo>
                    <a:pt x="33185" y="6096"/>
                  </a:lnTo>
                  <a:close/>
                </a:path>
                <a:path w="119379" h="24764">
                  <a:moveTo>
                    <a:pt x="119087" y="19431"/>
                  </a:moveTo>
                  <a:lnTo>
                    <a:pt x="118579" y="17399"/>
                  </a:lnTo>
                  <a:lnTo>
                    <a:pt x="106756" y="16090"/>
                  </a:lnTo>
                  <a:lnTo>
                    <a:pt x="95224" y="11112"/>
                  </a:lnTo>
                  <a:lnTo>
                    <a:pt x="85521" y="6311"/>
                  </a:lnTo>
                  <a:lnTo>
                    <a:pt x="77635" y="2044"/>
                  </a:lnTo>
                  <a:lnTo>
                    <a:pt x="72034" y="0"/>
                  </a:lnTo>
                  <a:lnTo>
                    <a:pt x="69215" y="1866"/>
                  </a:lnTo>
                  <a:lnTo>
                    <a:pt x="70408" y="5715"/>
                  </a:lnTo>
                  <a:lnTo>
                    <a:pt x="75222" y="10426"/>
                  </a:lnTo>
                  <a:lnTo>
                    <a:pt x="82651" y="15113"/>
                  </a:lnTo>
                  <a:lnTo>
                    <a:pt x="91757" y="18884"/>
                  </a:lnTo>
                  <a:lnTo>
                    <a:pt x="101968" y="21107"/>
                  </a:lnTo>
                  <a:lnTo>
                    <a:pt x="110832" y="21577"/>
                  </a:lnTo>
                  <a:lnTo>
                    <a:pt x="116979" y="20828"/>
                  </a:lnTo>
                  <a:lnTo>
                    <a:pt x="119087" y="19431"/>
                  </a:lnTo>
                  <a:close/>
                </a:path>
              </a:pathLst>
            </a:custGeom>
            <a:solidFill>
              <a:srgbClr val="8B1D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71451" y="2357415"/>
              <a:ext cx="28575" cy="74295"/>
            </a:xfrm>
            <a:custGeom>
              <a:avLst/>
              <a:gdLst/>
              <a:ahLst/>
              <a:cxnLst/>
              <a:rect l="l" t="t" r="r" b="b"/>
              <a:pathLst>
                <a:path w="28575" h="74294">
                  <a:moveTo>
                    <a:pt x="16941" y="0"/>
                  </a:moveTo>
                  <a:lnTo>
                    <a:pt x="18956" y="7909"/>
                  </a:lnTo>
                  <a:lnTo>
                    <a:pt x="20437" y="15727"/>
                  </a:lnTo>
                  <a:lnTo>
                    <a:pt x="21170" y="23390"/>
                  </a:lnTo>
                  <a:lnTo>
                    <a:pt x="20942" y="30835"/>
                  </a:lnTo>
                  <a:lnTo>
                    <a:pt x="18483" y="37569"/>
                  </a:lnTo>
                  <a:lnTo>
                    <a:pt x="13712" y="43419"/>
                  </a:lnTo>
                  <a:lnTo>
                    <a:pt x="7708" y="48714"/>
                  </a:lnTo>
                  <a:lnTo>
                    <a:pt x="1549" y="53784"/>
                  </a:lnTo>
                  <a:lnTo>
                    <a:pt x="228" y="54940"/>
                  </a:lnTo>
                  <a:lnTo>
                    <a:pt x="25920" y="73901"/>
                  </a:lnTo>
                  <a:lnTo>
                    <a:pt x="20287" y="70107"/>
                  </a:lnTo>
                  <a:lnTo>
                    <a:pt x="14436" y="65336"/>
                  </a:lnTo>
                  <a:lnTo>
                    <a:pt x="9515" y="60187"/>
                  </a:lnTo>
                  <a:lnTo>
                    <a:pt x="8670" y="58724"/>
                  </a:lnTo>
                  <a:lnTo>
                    <a:pt x="5651" y="58724"/>
                  </a:lnTo>
                  <a:lnTo>
                    <a:pt x="6667" y="55257"/>
                  </a:lnTo>
                  <a:lnTo>
                    <a:pt x="10454" y="55257"/>
                  </a:lnTo>
                  <a:lnTo>
                    <a:pt x="13027" y="53399"/>
                  </a:lnTo>
                  <a:lnTo>
                    <a:pt x="20226" y="47156"/>
                  </a:lnTo>
                  <a:lnTo>
                    <a:pt x="25712" y="39877"/>
                  </a:lnTo>
                  <a:lnTo>
                    <a:pt x="27952" y="31445"/>
                  </a:lnTo>
                  <a:lnTo>
                    <a:pt x="27450" y="22756"/>
                  </a:lnTo>
                  <a:lnTo>
                    <a:pt x="25142" y="14570"/>
                  </a:lnTo>
                  <a:lnTo>
                    <a:pt x="21487" y="6959"/>
                  </a:lnTo>
                  <a:lnTo>
                    <a:pt x="16941" y="0"/>
                  </a:lnTo>
                  <a:close/>
                </a:path>
                <a:path w="28575" h="74294">
                  <a:moveTo>
                    <a:pt x="6667" y="55257"/>
                  </a:moveTo>
                  <a:lnTo>
                    <a:pt x="5651" y="58724"/>
                  </a:lnTo>
                  <a:lnTo>
                    <a:pt x="7781" y="57186"/>
                  </a:lnTo>
                  <a:lnTo>
                    <a:pt x="6667" y="55257"/>
                  </a:lnTo>
                  <a:close/>
                </a:path>
                <a:path w="28575" h="74294">
                  <a:moveTo>
                    <a:pt x="7781" y="57186"/>
                  </a:moveTo>
                  <a:lnTo>
                    <a:pt x="5651" y="58724"/>
                  </a:lnTo>
                  <a:lnTo>
                    <a:pt x="8670" y="58724"/>
                  </a:lnTo>
                  <a:lnTo>
                    <a:pt x="7781" y="57186"/>
                  </a:lnTo>
                  <a:close/>
                </a:path>
                <a:path w="28575" h="74294">
                  <a:moveTo>
                    <a:pt x="10454" y="55257"/>
                  </a:moveTo>
                  <a:lnTo>
                    <a:pt x="6667" y="55257"/>
                  </a:lnTo>
                  <a:lnTo>
                    <a:pt x="7781" y="57186"/>
                  </a:lnTo>
                  <a:lnTo>
                    <a:pt x="10454" y="55257"/>
                  </a:lnTo>
                  <a:close/>
                </a:path>
              </a:pathLst>
            </a:custGeom>
            <a:solidFill>
              <a:srgbClr val="F58669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91084" y="2382418"/>
              <a:ext cx="32262" cy="4829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797764" y="2393731"/>
              <a:ext cx="19050" cy="27305"/>
            </a:xfrm>
            <a:custGeom>
              <a:avLst/>
              <a:gdLst/>
              <a:ahLst/>
              <a:cxnLst/>
              <a:rect l="l" t="t" r="r" b="b"/>
              <a:pathLst>
                <a:path w="19050" h="27305">
                  <a:moveTo>
                    <a:pt x="13970" y="0"/>
                  </a:moveTo>
                  <a:lnTo>
                    <a:pt x="5702" y="1612"/>
                  </a:lnTo>
                  <a:lnTo>
                    <a:pt x="3136" y="5892"/>
                  </a:lnTo>
                  <a:lnTo>
                    <a:pt x="1119" y="13925"/>
                  </a:lnTo>
                  <a:lnTo>
                    <a:pt x="0" y="21901"/>
                  </a:lnTo>
                  <a:lnTo>
                    <a:pt x="127" y="26009"/>
                  </a:lnTo>
                  <a:lnTo>
                    <a:pt x="6159" y="26962"/>
                  </a:lnTo>
                  <a:lnTo>
                    <a:pt x="13690" y="23177"/>
                  </a:lnTo>
                  <a:lnTo>
                    <a:pt x="18643" y="1026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F5866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73371" y="2222030"/>
              <a:ext cx="200394" cy="18337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734892" y="2239316"/>
              <a:ext cx="106045" cy="71120"/>
            </a:xfrm>
            <a:custGeom>
              <a:avLst/>
              <a:gdLst/>
              <a:ahLst/>
              <a:cxnLst/>
              <a:rect l="l" t="t" r="r" b="b"/>
              <a:pathLst>
                <a:path w="106045" h="71119">
                  <a:moveTo>
                    <a:pt x="30573" y="0"/>
                  </a:moveTo>
                  <a:lnTo>
                    <a:pt x="0" y="11142"/>
                  </a:lnTo>
                  <a:lnTo>
                    <a:pt x="5454" y="33872"/>
                  </a:lnTo>
                  <a:lnTo>
                    <a:pt x="38255" y="57954"/>
                  </a:lnTo>
                  <a:lnTo>
                    <a:pt x="78424" y="70549"/>
                  </a:lnTo>
                  <a:lnTo>
                    <a:pt x="105981" y="58818"/>
                  </a:lnTo>
                  <a:lnTo>
                    <a:pt x="100760" y="32284"/>
                  </a:lnTo>
                  <a:lnTo>
                    <a:pt x="69892" y="9862"/>
                  </a:lnTo>
                  <a:lnTo>
                    <a:pt x="30573" y="0"/>
                  </a:lnTo>
                  <a:close/>
                </a:path>
              </a:pathLst>
            </a:custGeom>
            <a:solidFill>
              <a:srgbClr val="AE4535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850409" y="2279373"/>
              <a:ext cx="46355" cy="139065"/>
            </a:xfrm>
            <a:custGeom>
              <a:avLst/>
              <a:gdLst/>
              <a:ahLst/>
              <a:cxnLst/>
              <a:rect l="l" t="t" r="r" b="b"/>
              <a:pathLst>
                <a:path w="46354" h="139064">
                  <a:moveTo>
                    <a:pt x="8559" y="0"/>
                  </a:moveTo>
                  <a:lnTo>
                    <a:pt x="15089" y="28621"/>
                  </a:lnTo>
                  <a:lnTo>
                    <a:pt x="10047" y="50168"/>
                  </a:lnTo>
                  <a:lnTo>
                    <a:pt x="2121" y="67433"/>
                  </a:lnTo>
                  <a:lnTo>
                    <a:pt x="0" y="83210"/>
                  </a:lnTo>
                  <a:lnTo>
                    <a:pt x="6855" y="98780"/>
                  </a:lnTo>
                  <a:lnTo>
                    <a:pt x="17556" y="109707"/>
                  </a:lnTo>
                  <a:lnTo>
                    <a:pt x="30930" y="121327"/>
                  </a:lnTo>
                  <a:lnTo>
                    <a:pt x="45808" y="138976"/>
                  </a:lnTo>
                  <a:lnTo>
                    <a:pt x="37019" y="124597"/>
                  </a:lnTo>
                  <a:lnTo>
                    <a:pt x="28927" y="110021"/>
                  </a:lnTo>
                  <a:lnTo>
                    <a:pt x="23259" y="94286"/>
                  </a:lnTo>
                  <a:lnTo>
                    <a:pt x="21742" y="76428"/>
                  </a:lnTo>
                  <a:lnTo>
                    <a:pt x="23367" y="61241"/>
                  </a:lnTo>
                  <a:lnTo>
                    <a:pt x="22566" y="42276"/>
                  </a:lnTo>
                  <a:lnTo>
                    <a:pt x="18058" y="21280"/>
                  </a:lnTo>
                  <a:lnTo>
                    <a:pt x="8559" y="0"/>
                  </a:lnTo>
                  <a:close/>
                </a:path>
              </a:pathLst>
            </a:custGeom>
            <a:solidFill>
              <a:srgbClr val="59030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14595" y="2279434"/>
              <a:ext cx="179070" cy="245110"/>
            </a:xfrm>
            <a:custGeom>
              <a:avLst/>
              <a:gdLst/>
              <a:ahLst/>
              <a:cxnLst/>
              <a:rect l="l" t="t" r="r" b="b"/>
              <a:pathLst>
                <a:path w="179070" h="245110">
                  <a:moveTo>
                    <a:pt x="112039" y="91528"/>
                  </a:moveTo>
                  <a:lnTo>
                    <a:pt x="111201" y="90614"/>
                  </a:lnTo>
                  <a:lnTo>
                    <a:pt x="84353" y="67081"/>
                  </a:lnTo>
                  <a:lnTo>
                    <a:pt x="54902" y="47002"/>
                  </a:lnTo>
                  <a:lnTo>
                    <a:pt x="26047" y="26174"/>
                  </a:lnTo>
                  <a:lnTo>
                    <a:pt x="685" y="0"/>
                  </a:lnTo>
                  <a:lnTo>
                    <a:pt x="0" y="368"/>
                  </a:lnTo>
                  <a:lnTo>
                    <a:pt x="279" y="825"/>
                  </a:lnTo>
                  <a:lnTo>
                    <a:pt x="23063" y="27940"/>
                  </a:lnTo>
                  <a:lnTo>
                    <a:pt x="51308" y="50190"/>
                  </a:lnTo>
                  <a:lnTo>
                    <a:pt x="81432" y="70548"/>
                  </a:lnTo>
                  <a:lnTo>
                    <a:pt x="110782" y="92773"/>
                  </a:lnTo>
                  <a:lnTo>
                    <a:pt x="112039" y="91528"/>
                  </a:lnTo>
                  <a:close/>
                </a:path>
                <a:path w="179070" h="245110">
                  <a:moveTo>
                    <a:pt x="130505" y="105206"/>
                  </a:moveTo>
                  <a:lnTo>
                    <a:pt x="102247" y="61976"/>
                  </a:lnTo>
                  <a:lnTo>
                    <a:pt x="87350" y="51739"/>
                  </a:lnTo>
                  <a:lnTo>
                    <a:pt x="86626" y="52971"/>
                  </a:lnTo>
                  <a:lnTo>
                    <a:pt x="87426" y="53479"/>
                  </a:lnTo>
                  <a:lnTo>
                    <a:pt x="100863" y="63804"/>
                  </a:lnTo>
                  <a:lnTo>
                    <a:pt x="111899" y="75984"/>
                  </a:lnTo>
                  <a:lnTo>
                    <a:pt x="120954" y="89776"/>
                  </a:lnTo>
                  <a:lnTo>
                    <a:pt x="128892" y="105981"/>
                  </a:lnTo>
                  <a:lnTo>
                    <a:pt x="130505" y="105206"/>
                  </a:lnTo>
                  <a:close/>
                </a:path>
                <a:path w="179070" h="245110">
                  <a:moveTo>
                    <a:pt x="147434" y="193255"/>
                  </a:moveTo>
                  <a:lnTo>
                    <a:pt x="146367" y="184175"/>
                  </a:lnTo>
                  <a:lnTo>
                    <a:pt x="143586" y="175450"/>
                  </a:lnTo>
                  <a:lnTo>
                    <a:pt x="143268" y="174701"/>
                  </a:lnTo>
                  <a:lnTo>
                    <a:pt x="142062" y="174980"/>
                  </a:lnTo>
                  <a:lnTo>
                    <a:pt x="142328" y="175793"/>
                  </a:lnTo>
                  <a:lnTo>
                    <a:pt x="144360" y="184569"/>
                  </a:lnTo>
                  <a:lnTo>
                    <a:pt x="144691" y="193014"/>
                  </a:lnTo>
                  <a:lnTo>
                    <a:pt x="143624" y="201434"/>
                  </a:lnTo>
                  <a:lnTo>
                    <a:pt x="141439" y="210096"/>
                  </a:lnTo>
                  <a:lnTo>
                    <a:pt x="141097" y="211239"/>
                  </a:lnTo>
                  <a:lnTo>
                    <a:pt x="142811" y="211988"/>
                  </a:lnTo>
                  <a:lnTo>
                    <a:pt x="143383" y="210908"/>
                  </a:lnTo>
                  <a:lnTo>
                    <a:pt x="146532" y="202298"/>
                  </a:lnTo>
                  <a:lnTo>
                    <a:pt x="147434" y="193255"/>
                  </a:lnTo>
                  <a:close/>
                </a:path>
                <a:path w="179070" h="245110">
                  <a:moveTo>
                    <a:pt x="178612" y="189230"/>
                  </a:moveTo>
                  <a:lnTo>
                    <a:pt x="174002" y="163233"/>
                  </a:lnTo>
                  <a:lnTo>
                    <a:pt x="159639" y="137528"/>
                  </a:lnTo>
                  <a:lnTo>
                    <a:pt x="158889" y="138112"/>
                  </a:lnTo>
                  <a:lnTo>
                    <a:pt x="159194" y="138595"/>
                  </a:lnTo>
                  <a:lnTo>
                    <a:pt x="166281" y="150990"/>
                  </a:lnTo>
                  <a:lnTo>
                    <a:pt x="171818" y="163969"/>
                  </a:lnTo>
                  <a:lnTo>
                    <a:pt x="175475" y="177546"/>
                  </a:lnTo>
                  <a:lnTo>
                    <a:pt x="176936" y="191782"/>
                  </a:lnTo>
                  <a:lnTo>
                    <a:pt x="175945" y="205092"/>
                  </a:lnTo>
                  <a:lnTo>
                    <a:pt x="173139" y="217690"/>
                  </a:lnTo>
                  <a:lnTo>
                    <a:pt x="169519" y="230098"/>
                  </a:lnTo>
                  <a:lnTo>
                    <a:pt x="165760" y="244170"/>
                  </a:lnTo>
                  <a:lnTo>
                    <a:pt x="167589" y="244652"/>
                  </a:lnTo>
                  <a:lnTo>
                    <a:pt x="175920" y="215963"/>
                  </a:lnTo>
                  <a:lnTo>
                    <a:pt x="178612" y="189230"/>
                  </a:lnTo>
                  <a:close/>
                </a:path>
              </a:pathLst>
            </a:custGeom>
            <a:solidFill>
              <a:srgbClr val="59030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73372" y="2248065"/>
              <a:ext cx="153035" cy="157480"/>
            </a:xfrm>
            <a:custGeom>
              <a:avLst/>
              <a:gdLst/>
              <a:ahLst/>
              <a:cxnLst/>
              <a:rect l="l" t="t" r="r" b="b"/>
              <a:pathLst>
                <a:path w="153035" h="157480">
                  <a:moveTo>
                    <a:pt x="16294" y="0"/>
                  </a:moveTo>
                  <a:lnTo>
                    <a:pt x="8722" y="10329"/>
                  </a:lnTo>
                  <a:lnTo>
                    <a:pt x="3594" y="20250"/>
                  </a:lnTo>
                  <a:lnTo>
                    <a:pt x="742" y="28789"/>
                  </a:lnTo>
                  <a:lnTo>
                    <a:pt x="0" y="34975"/>
                  </a:lnTo>
                  <a:lnTo>
                    <a:pt x="3022" y="48710"/>
                  </a:lnTo>
                  <a:lnTo>
                    <a:pt x="34188" y="79349"/>
                  </a:lnTo>
                  <a:lnTo>
                    <a:pt x="93017" y="112169"/>
                  </a:lnTo>
                  <a:lnTo>
                    <a:pt x="110350" y="123342"/>
                  </a:lnTo>
                  <a:lnTo>
                    <a:pt x="127469" y="154990"/>
                  </a:lnTo>
                  <a:lnTo>
                    <a:pt x="130378" y="144373"/>
                  </a:lnTo>
                  <a:lnTo>
                    <a:pt x="131546" y="137096"/>
                  </a:lnTo>
                  <a:lnTo>
                    <a:pt x="137833" y="141173"/>
                  </a:lnTo>
                  <a:lnTo>
                    <a:pt x="143827" y="145554"/>
                  </a:lnTo>
                  <a:lnTo>
                    <a:pt x="150507" y="153682"/>
                  </a:lnTo>
                  <a:lnTo>
                    <a:pt x="152539" y="157340"/>
                  </a:lnTo>
                  <a:lnTo>
                    <a:pt x="151515" y="149614"/>
                  </a:lnTo>
                  <a:lnTo>
                    <a:pt x="90016" y="96389"/>
                  </a:lnTo>
                  <a:lnTo>
                    <a:pt x="56197" y="75701"/>
                  </a:lnTo>
                  <a:lnTo>
                    <a:pt x="29712" y="55875"/>
                  </a:lnTo>
                  <a:lnTo>
                    <a:pt x="14732" y="34099"/>
                  </a:lnTo>
                  <a:lnTo>
                    <a:pt x="12218" y="23663"/>
                  </a:lnTo>
                  <a:lnTo>
                    <a:pt x="11874" y="14630"/>
                  </a:lnTo>
                  <a:lnTo>
                    <a:pt x="13349" y="6806"/>
                  </a:lnTo>
                  <a:lnTo>
                    <a:pt x="16294" y="0"/>
                  </a:lnTo>
                  <a:close/>
                </a:path>
              </a:pathLst>
            </a:custGeom>
            <a:solidFill>
              <a:srgbClr val="59030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53674" y="2371077"/>
              <a:ext cx="101600" cy="100965"/>
            </a:xfrm>
            <a:custGeom>
              <a:avLst/>
              <a:gdLst/>
              <a:ahLst/>
              <a:cxnLst/>
              <a:rect l="l" t="t" r="r" b="b"/>
              <a:pathLst>
                <a:path w="101600" h="100964">
                  <a:moveTo>
                    <a:pt x="27533" y="9525"/>
                  </a:moveTo>
                  <a:lnTo>
                    <a:pt x="21958" y="1879"/>
                  </a:lnTo>
                  <a:lnTo>
                    <a:pt x="12407" y="342"/>
                  </a:lnTo>
                  <a:lnTo>
                    <a:pt x="2832" y="7277"/>
                  </a:lnTo>
                  <a:lnTo>
                    <a:pt x="1041" y="10210"/>
                  </a:lnTo>
                  <a:lnTo>
                    <a:pt x="0" y="16852"/>
                  </a:lnTo>
                  <a:lnTo>
                    <a:pt x="787" y="20180"/>
                  </a:lnTo>
                  <a:lnTo>
                    <a:pt x="4419" y="25171"/>
                  </a:lnTo>
                  <a:lnTo>
                    <a:pt x="6845" y="26670"/>
                  </a:lnTo>
                  <a:lnTo>
                    <a:pt x="10172" y="27190"/>
                  </a:lnTo>
                  <a:lnTo>
                    <a:pt x="11277" y="27228"/>
                  </a:lnTo>
                  <a:lnTo>
                    <a:pt x="13474" y="27228"/>
                  </a:lnTo>
                  <a:lnTo>
                    <a:pt x="9956" y="16802"/>
                  </a:lnTo>
                  <a:lnTo>
                    <a:pt x="10198" y="15265"/>
                  </a:lnTo>
                  <a:lnTo>
                    <a:pt x="11963" y="23571"/>
                  </a:lnTo>
                  <a:lnTo>
                    <a:pt x="8470" y="22999"/>
                  </a:lnTo>
                  <a:lnTo>
                    <a:pt x="6946" y="22059"/>
                  </a:lnTo>
                  <a:lnTo>
                    <a:pt x="3073" y="16738"/>
                  </a:lnTo>
                  <a:lnTo>
                    <a:pt x="3937" y="11264"/>
                  </a:lnTo>
                  <a:lnTo>
                    <a:pt x="12915" y="4711"/>
                  </a:lnTo>
                  <a:lnTo>
                    <a:pt x="20078" y="5854"/>
                  </a:lnTo>
                  <a:lnTo>
                    <a:pt x="24396" y="11811"/>
                  </a:lnTo>
                  <a:lnTo>
                    <a:pt x="25603" y="11976"/>
                  </a:lnTo>
                  <a:lnTo>
                    <a:pt x="27343" y="10744"/>
                  </a:lnTo>
                  <a:lnTo>
                    <a:pt x="27533" y="9525"/>
                  </a:lnTo>
                  <a:close/>
                </a:path>
                <a:path w="101600" h="100964">
                  <a:moveTo>
                    <a:pt x="66294" y="88734"/>
                  </a:moveTo>
                  <a:lnTo>
                    <a:pt x="64173" y="80479"/>
                  </a:lnTo>
                  <a:lnTo>
                    <a:pt x="62052" y="72224"/>
                  </a:lnTo>
                  <a:lnTo>
                    <a:pt x="55575" y="66751"/>
                  </a:lnTo>
                  <a:lnTo>
                    <a:pt x="41986" y="70231"/>
                  </a:lnTo>
                  <a:lnTo>
                    <a:pt x="38938" y="78155"/>
                  </a:lnTo>
                  <a:lnTo>
                    <a:pt x="43167" y="94665"/>
                  </a:lnTo>
                  <a:lnTo>
                    <a:pt x="47269" y="100749"/>
                  </a:lnTo>
                  <a:lnTo>
                    <a:pt x="65620" y="96037"/>
                  </a:lnTo>
                  <a:lnTo>
                    <a:pt x="66294" y="88734"/>
                  </a:lnTo>
                  <a:close/>
                </a:path>
                <a:path w="101600" h="100964">
                  <a:moveTo>
                    <a:pt x="101193" y="8102"/>
                  </a:moveTo>
                  <a:lnTo>
                    <a:pt x="97993" y="3721"/>
                  </a:lnTo>
                  <a:lnTo>
                    <a:pt x="94208" y="1409"/>
                  </a:lnTo>
                  <a:lnTo>
                    <a:pt x="85585" y="0"/>
                  </a:lnTo>
                  <a:lnTo>
                    <a:pt x="81280" y="1079"/>
                  </a:lnTo>
                  <a:lnTo>
                    <a:pt x="74866" y="5753"/>
                  </a:lnTo>
                  <a:lnTo>
                    <a:pt x="72948" y="8864"/>
                  </a:lnTo>
                  <a:lnTo>
                    <a:pt x="71843" y="15963"/>
                  </a:lnTo>
                  <a:lnTo>
                    <a:pt x="72694" y="19507"/>
                  </a:lnTo>
                  <a:lnTo>
                    <a:pt x="76555" y="24815"/>
                  </a:lnTo>
                  <a:lnTo>
                    <a:pt x="79133" y="26403"/>
                  </a:lnTo>
                  <a:lnTo>
                    <a:pt x="82664" y="26962"/>
                  </a:lnTo>
                  <a:lnTo>
                    <a:pt x="83832" y="27000"/>
                  </a:lnTo>
                  <a:lnTo>
                    <a:pt x="86169" y="27000"/>
                  </a:lnTo>
                  <a:lnTo>
                    <a:pt x="82245" y="15925"/>
                  </a:lnTo>
                  <a:lnTo>
                    <a:pt x="82524" y="14198"/>
                  </a:lnTo>
                  <a:lnTo>
                    <a:pt x="84848" y="24104"/>
                  </a:lnTo>
                  <a:lnTo>
                    <a:pt x="80302" y="23380"/>
                  </a:lnTo>
                  <a:lnTo>
                    <a:pt x="76428" y="18072"/>
                  </a:lnTo>
                  <a:lnTo>
                    <a:pt x="75819" y="15544"/>
                  </a:lnTo>
                  <a:lnTo>
                    <a:pt x="76619" y="10502"/>
                  </a:lnTo>
                  <a:lnTo>
                    <a:pt x="77978" y="8280"/>
                  </a:lnTo>
                  <a:lnTo>
                    <a:pt x="85610" y="2755"/>
                  </a:lnTo>
                  <a:lnTo>
                    <a:pt x="93395" y="3987"/>
                  </a:lnTo>
                  <a:lnTo>
                    <a:pt x="98069" y="10401"/>
                  </a:lnTo>
                  <a:lnTo>
                    <a:pt x="99275" y="10553"/>
                  </a:lnTo>
                  <a:lnTo>
                    <a:pt x="101003" y="9321"/>
                  </a:lnTo>
                  <a:lnTo>
                    <a:pt x="101193" y="8102"/>
                  </a:lnTo>
                  <a:close/>
                </a:path>
              </a:pathLst>
            </a:custGeom>
            <a:solidFill>
              <a:srgbClr val="5903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97570" y="2440048"/>
              <a:ext cx="15875" cy="7620"/>
            </a:xfrm>
            <a:custGeom>
              <a:avLst/>
              <a:gdLst/>
              <a:ahLst/>
              <a:cxnLst/>
              <a:rect l="l" t="t" r="r" b="b"/>
              <a:pathLst>
                <a:path w="15875" h="7619">
                  <a:moveTo>
                    <a:pt x="9067" y="0"/>
                  </a:moveTo>
                  <a:lnTo>
                    <a:pt x="1828" y="1854"/>
                  </a:lnTo>
                  <a:lnTo>
                    <a:pt x="0" y="4419"/>
                  </a:lnTo>
                  <a:lnTo>
                    <a:pt x="723" y="7569"/>
                  </a:lnTo>
                  <a:lnTo>
                    <a:pt x="15354" y="4800"/>
                  </a:lnTo>
                  <a:lnTo>
                    <a:pt x="12636" y="1714"/>
                  </a:lnTo>
                  <a:lnTo>
                    <a:pt x="9067" y="0"/>
                  </a:lnTo>
                  <a:close/>
                </a:path>
              </a:pathLst>
            </a:custGeom>
            <a:solidFill>
              <a:srgbClr val="FEE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06502" y="2456832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11137" y="0"/>
                  </a:moveTo>
                  <a:lnTo>
                    <a:pt x="3771" y="2451"/>
                  </a:lnTo>
                  <a:lnTo>
                    <a:pt x="965" y="8166"/>
                  </a:lnTo>
                  <a:lnTo>
                    <a:pt x="0" y="11455"/>
                  </a:lnTo>
                  <a:lnTo>
                    <a:pt x="1054" y="11455"/>
                  </a:lnTo>
                  <a:lnTo>
                    <a:pt x="2019" y="11620"/>
                  </a:lnTo>
                  <a:lnTo>
                    <a:pt x="9702" y="9651"/>
                  </a:lnTo>
                  <a:lnTo>
                    <a:pt x="11506" y="5321"/>
                  </a:lnTo>
                  <a:lnTo>
                    <a:pt x="11137" y="0"/>
                  </a:lnTo>
                  <a:close/>
                </a:path>
              </a:pathLst>
            </a:custGeom>
            <a:solidFill>
              <a:srgbClr val="9A383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35880" y="2317737"/>
              <a:ext cx="194259" cy="25150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866743" y="2317738"/>
              <a:ext cx="163830" cy="251460"/>
            </a:xfrm>
            <a:custGeom>
              <a:avLst/>
              <a:gdLst/>
              <a:ahLst/>
              <a:cxnLst/>
              <a:rect l="l" t="t" r="r" b="b"/>
              <a:pathLst>
                <a:path w="163829" h="251460">
                  <a:moveTo>
                    <a:pt x="1701" y="0"/>
                  </a:moveTo>
                  <a:lnTo>
                    <a:pt x="0" y="977"/>
                  </a:lnTo>
                  <a:lnTo>
                    <a:pt x="30334" y="25986"/>
                  </a:lnTo>
                  <a:lnTo>
                    <a:pt x="78768" y="58402"/>
                  </a:lnTo>
                  <a:lnTo>
                    <a:pt x="123883" y="91087"/>
                  </a:lnTo>
                  <a:lnTo>
                    <a:pt x="144259" y="116903"/>
                  </a:lnTo>
                  <a:lnTo>
                    <a:pt x="137642" y="139232"/>
                  </a:lnTo>
                  <a:lnTo>
                    <a:pt x="120600" y="159959"/>
                  </a:lnTo>
                  <a:lnTo>
                    <a:pt x="100123" y="172899"/>
                  </a:lnTo>
                  <a:lnTo>
                    <a:pt x="83197" y="171869"/>
                  </a:lnTo>
                  <a:lnTo>
                    <a:pt x="76769" y="165176"/>
                  </a:lnTo>
                  <a:lnTo>
                    <a:pt x="72882" y="157940"/>
                  </a:lnTo>
                  <a:lnTo>
                    <a:pt x="70942" y="150823"/>
                  </a:lnTo>
                  <a:lnTo>
                    <a:pt x="70358" y="144487"/>
                  </a:lnTo>
                  <a:lnTo>
                    <a:pt x="52854" y="156526"/>
                  </a:lnTo>
                  <a:lnTo>
                    <a:pt x="3530" y="187680"/>
                  </a:lnTo>
                  <a:lnTo>
                    <a:pt x="11036" y="250913"/>
                  </a:lnTo>
                  <a:lnTo>
                    <a:pt x="58795" y="229643"/>
                  </a:lnTo>
                  <a:lnTo>
                    <a:pt x="108153" y="193662"/>
                  </a:lnTo>
                  <a:lnTo>
                    <a:pt x="147042" y="153823"/>
                  </a:lnTo>
                  <a:lnTo>
                    <a:pt x="163398" y="120980"/>
                  </a:lnTo>
                  <a:lnTo>
                    <a:pt x="140260" y="87196"/>
                  </a:lnTo>
                  <a:lnTo>
                    <a:pt x="87002" y="50126"/>
                  </a:lnTo>
                  <a:lnTo>
                    <a:pt x="31519" y="18238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6F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819913" y="2463148"/>
              <a:ext cx="142875" cy="130810"/>
            </a:xfrm>
            <a:custGeom>
              <a:avLst/>
              <a:gdLst/>
              <a:ahLst/>
              <a:cxnLst/>
              <a:rect l="l" t="t" r="r" b="b"/>
              <a:pathLst>
                <a:path w="142875" h="130810">
                  <a:moveTo>
                    <a:pt x="95415" y="0"/>
                  </a:moveTo>
                  <a:lnTo>
                    <a:pt x="0" y="40449"/>
                  </a:lnTo>
                  <a:lnTo>
                    <a:pt x="9918" y="105041"/>
                  </a:lnTo>
                  <a:lnTo>
                    <a:pt x="79806" y="130390"/>
                  </a:lnTo>
                  <a:lnTo>
                    <a:pt x="142646" y="79794"/>
                  </a:lnTo>
                  <a:lnTo>
                    <a:pt x="95415" y="0"/>
                  </a:lnTo>
                  <a:close/>
                </a:path>
              </a:pathLst>
            </a:custGeom>
            <a:solidFill>
              <a:srgbClr val="F7AB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17008" y="2264384"/>
              <a:ext cx="53149" cy="7141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686244" y="2520055"/>
              <a:ext cx="276860" cy="379730"/>
            </a:xfrm>
            <a:custGeom>
              <a:avLst/>
              <a:gdLst/>
              <a:ahLst/>
              <a:cxnLst/>
              <a:rect l="l" t="t" r="r" b="b"/>
              <a:pathLst>
                <a:path w="276860" h="379730">
                  <a:moveTo>
                    <a:pt x="262775" y="0"/>
                  </a:moveTo>
                  <a:lnTo>
                    <a:pt x="250169" y="19644"/>
                  </a:lnTo>
                  <a:lnTo>
                    <a:pt x="228411" y="32851"/>
                  </a:lnTo>
                  <a:lnTo>
                    <a:pt x="202587" y="37186"/>
                  </a:lnTo>
                  <a:lnTo>
                    <a:pt x="177787" y="30213"/>
                  </a:lnTo>
                  <a:lnTo>
                    <a:pt x="170217" y="98569"/>
                  </a:lnTo>
                  <a:lnTo>
                    <a:pt x="156327" y="134670"/>
                  </a:lnTo>
                  <a:lnTo>
                    <a:pt x="125887" y="150503"/>
                  </a:lnTo>
                  <a:lnTo>
                    <a:pt x="68668" y="158051"/>
                  </a:lnTo>
                  <a:lnTo>
                    <a:pt x="41208" y="156633"/>
                  </a:lnTo>
                  <a:lnTo>
                    <a:pt x="20246" y="148075"/>
                  </a:lnTo>
                  <a:lnTo>
                    <a:pt x="6328" y="135098"/>
                  </a:lnTo>
                  <a:lnTo>
                    <a:pt x="0" y="120421"/>
                  </a:lnTo>
                  <a:lnTo>
                    <a:pt x="457" y="130619"/>
                  </a:lnTo>
                  <a:lnTo>
                    <a:pt x="2006" y="138683"/>
                  </a:lnTo>
                  <a:lnTo>
                    <a:pt x="4559" y="142989"/>
                  </a:lnTo>
                  <a:lnTo>
                    <a:pt x="22301" y="163452"/>
                  </a:lnTo>
                  <a:lnTo>
                    <a:pt x="42105" y="178063"/>
                  </a:lnTo>
                  <a:lnTo>
                    <a:pt x="58810" y="192745"/>
                  </a:lnTo>
                  <a:lnTo>
                    <a:pt x="67259" y="213423"/>
                  </a:lnTo>
                  <a:lnTo>
                    <a:pt x="66220" y="248015"/>
                  </a:lnTo>
                  <a:lnTo>
                    <a:pt x="56776" y="277172"/>
                  </a:lnTo>
                  <a:lnTo>
                    <a:pt x="41582" y="308580"/>
                  </a:lnTo>
                  <a:lnTo>
                    <a:pt x="23291" y="349923"/>
                  </a:lnTo>
                  <a:lnTo>
                    <a:pt x="35407" y="362960"/>
                  </a:lnTo>
                  <a:lnTo>
                    <a:pt x="74435" y="374301"/>
                  </a:lnTo>
                  <a:lnTo>
                    <a:pt x="129879" y="379682"/>
                  </a:lnTo>
                  <a:lnTo>
                    <a:pt x="191243" y="374843"/>
                  </a:lnTo>
                  <a:lnTo>
                    <a:pt x="248031" y="355523"/>
                  </a:lnTo>
                  <a:lnTo>
                    <a:pt x="248259" y="309707"/>
                  </a:lnTo>
                  <a:lnTo>
                    <a:pt x="248097" y="268638"/>
                  </a:lnTo>
                  <a:lnTo>
                    <a:pt x="246273" y="229381"/>
                  </a:lnTo>
                  <a:lnTo>
                    <a:pt x="241515" y="189001"/>
                  </a:lnTo>
                  <a:lnTo>
                    <a:pt x="231349" y="136488"/>
                  </a:lnTo>
                  <a:lnTo>
                    <a:pt x="213258" y="73393"/>
                  </a:lnTo>
                  <a:lnTo>
                    <a:pt x="213474" y="73482"/>
                  </a:lnTo>
                  <a:lnTo>
                    <a:pt x="276313" y="22885"/>
                  </a:lnTo>
                  <a:lnTo>
                    <a:pt x="262775" y="0"/>
                  </a:lnTo>
                  <a:close/>
                </a:path>
              </a:pathLst>
            </a:custGeom>
            <a:solidFill>
              <a:srgbClr val="F7ABB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591647" y="2191765"/>
              <a:ext cx="287020" cy="146685"/>
            </a:xfrm>
            <a:custGeom>
              <a:avLst/>
              <a:gdLst/>
              <a:ahLst/>
              <a:cxnLst/>
              <a:rect l="l" t="t" r="r" b="b"/>
              <a:pathLst>
                <a:path w="287020" h="146685">
                  <a:moveTo>
                    <a:pt x="22555" y="51193"/>
                  </a:moveTo>
                  <a:lnTo>
                    <a:pt x="16840" y="51917"/>
                  </a:lnTo>
                  <a:lnTo>
                    <a:pt x="13970" y="45453"/>
                  </a:lnTo>
                  <a:lnTo>
                    <a:pt x="11938" y="52438"/>
                  </a:lnTo>
                  <a:lnTo>
                    <a:pt x="5816" y="54051"/>
                  </a:lnTo>
                  <a:lnTo>
                    <a:pt x="10922" y="57111"/>
                  </a:lnTo>
                  <a:lnTo>
                    <a:pt x="9283" y="63322"/>
                  </a:lnTo>
                  <a:lnTo>
                    <a:pt x="14833" y="58851"/>
                  </a:lnTo>
                  <a:lnTo>
                    <a:pt x="20713" y="62103"/>
                  </a:lnTo>
                  <a:lnTo>
                    <a:pt x="18465" y="56222"/>
                  </a:lnTo>
                  <a:lnTo>
                    <a:pt x="22555" y="51193"/>
                  </a:lnTo>
                  <a:close/>
                </a:path>
                <a:path w="287020" h="146685">
                  <a:moveTo>
                    <a:pt x="41427" y="65227"/>
                  </a:moveTo>
                  <a:lnTo>
                    <a:pt x="40728" y="63969"/>
                  </a:lnTo>
                  <a:lnTo>
                    <a:pt x="39916" y="64300"/>
                  </a:lnTo>
                  <a:lnTo>
                    <a:pt x="32397" y="68211"/>
                  </a:lnTo>
                  <a:lnTo>
                    <a:pt x="25514" y="73736"/>
                  </a:lnTo>
                  <a:lnTo>
                    <a:pt x="20574" y="80733"/>
                  </a:lnTo>
                  <a:lnTo>
                    <a:pt x="18884" y="89052"/>
                  </a:lnTo>
                  <a:lnTo>
                    <a:pt x="20739" y="96164"/>
                  </a:lnTo>
                  <a:lnTo>
                    <a:pt x="25146" y="101854"/>
                  </a:lnTo>
                  <a:lnTo>
                    <a:pt x="31343" y="105371"/>
                  </a:lnTo>
                  <a:lnTo>
                    <a:pt x="38544" y="105956"/>
                  </a:lnTo>
                  <a:lnTo>
                    <a:pt x="40106" y="105714"/>
                  </a:lnTo>
                  <a:lnTo>
                    <a:pt x="40017" y="103187"/>
                  </a:lnTo>
                  <a:lnTo>
                    <a:pt x="38544" y="102882"/>
                  </a:lnTo>
                  <a:lnTo>
                    <a:pt x="31013" y="99987"/>
                  </a:lnTo>
                  <a:lnTo>
                    <a:pt x="25450" y="94919"/>
                  </a:lnTo>
                  <a:lnTo>
                    <a:pt x="23126" y="88150"/>
                  </a:lnTo>
                  <a:lnTo>
                    <a:pt x="25260" y="80124"/>
                  </a:lnTo>
                  <a:lnTo>
                    <a:pt x="28803" y="73837"/>
                  </a:lnTo>
                  <a:lnTo>
                    <a:pt x="35407" y="70256"/>
                  </a:lnTo>
                  <a:lnTo>
                    <a:pt x="41427" y="65227"/>
                  </a:lnTo>
                  <a:close/>
                </a:path>
                <a:path w="287020" h="146685">
                  <a:moveTo>
                    <a:pt x="60147" y="127723"/>
                  </a:moveTo>
                  <a:lnTo>
                    <a:pt x="59626" y="125768"/>
                  </a:lnTo>
                  <a:lnTo>
                    <a:pt x="32626" y="124040"/>
                  </a:lnTo>
                  <a:lnTo>
                    <a:pt x="20053" y="121170"/>
                  </a:lnTo>
                  <a:lnTo>
                    <a:pt x="9398" y="114465"/>
                  </a:lnTo>
                  <a:lnTo>
                    <a:pt x="4152" y="105359"/>
                  </a:lnTo>
                  <a:lnTo>
                    <a:pt x="3898" y="95161"/>
                  </a:lnTo>
                  <a:lnTo>
                    <a:pt x="7404" y="85178"/>
                  </a:lnTo>
                  <a:lnTo>
                    <a:pt x="13436" y="76695"/>
                  </a:lnTo>
                  <a:lnTo>
                    <a:pt x="14274" y="75793"/>
                  </a:lnTo>
                  <a:lnTo>
                    <a:pt x="13131" y="74091"/>
                  </a:lnTo>
                  <a:lnTo>
                    <a:pt x="12052" y="74904"/>
                  </a:lnTo>
                  <a:lnTo>
                    <a:pt x="5054" y="82537"/>
                  </a:lnTo>
                  <a:lnTo>
                    <a:pt x="825" y="92227"/>
                  </a:lnTo>
                  <a:lnTo>
                    <a:pt x="0" y="102666"/>
                  </a:lnTo>
                  <a:lnTo>
                    <a:pt x="3187" y="112585"/>
                  </a:lnTo>
                  <a:lnTo>
                    <a:pt x="13728" y="122567"/>
                  </a:lnTo>
                  <a:lnTo>
                    <a:pt x="28321" y="127596"/>
                  </a:lnTo>
                  <a:lnTo>
                    <a:pt x="44246" y="128943"/>
                  </a:lnTo>
                  <a:lnTo>
                    <a:pt x="58750" y="127914"/>
                  </a:lnTo>
                  <a:lnTo>
                    <a:pt x="60147" y="127723"/>
                  </a:lnTo>
                  <a:close/>
                </a:path>
                <a:path w="287020" h="146685">
                  <a:moveTo>
                    <a:pt x="184111" y="18186"/>
                  </a:moveTo>
                  <a:lnTo>
                    <a:pt x="153670" y="14681"/>
                  </a:lnTo>
                  <a:lnTo>
                    <a:pt x="124688" y="14655"/>
                  </a:lnTo>
                  <a:lnTo>
                    <a:pt x="96405" y="19418"/>
                  </a:lnTo>
                  <a:lnTo>
                    <a:pt x="69659" y="30556"/>
                  </a:lnTo>
                  <a:lnTo>
                    <a:pt x="67792" y="31635"/>
                  </a:lnTo>
                  <a:lnTo>
                    <a:pt x="69443" y="34404"/>
                  </a:lnTo>
                  <a:lnTo>
                    <a:pt x="71335" y="33426"/>
                  </a:lnTo>
                  <a:lnTo>
                    <a:pt x="98234" y="23291"/>
                  </a:lnTo>
                  <a:lnTo>
                    <a:pt x="125628" y="19177"/>
                  </a:lnTo>
                  <a:lnTo>
                    <a:pt x="153568" y="19011"/>
                  </a:lnTo>
                  <a:lnTo>
                    <a:pt x="183718" y="20828"/>
                  </a:lnTo>
                  <a:lnTo>
                    <a:pt x="184111" y="18186"/>
                  </a:lnTo>
                  <a:close/>
                </a:path>
                <a:path w="287020" h="146685">
                  <a:moveTo>
                    <a:pt x="214718" y="134251"/>
                  </a:moveTo>
                  <a:lnTo>
                    <a:pt x="209003" y="134975"/>
                  </a:lnTo>
                  <a:lnTo>
                    <a:pt x="206133" y="128511"/>
                  </a:lnTo>
                  <a:lnTo>
                    <a:pt x="204101" y="135496"/>
                  </a:lnTo>
                  <a:lnTo>
                    <a:pt x="197980" y="137109"/>
                  </a:lnTo>
                  <a:lnTo>
                    <a:pt x="203085" y="140169"/>
                  </a:lnTo>
                  <a:lnTo>
                    <a:pt x="201447" y="146380"/>
                  </a:lnTo>
                  <a:lnTo>
                    <a:pt x="206997" y="141922"/>
                  </a:lnTo>
                  <a:lnTo>
                    <a:pt x="212877" y="145161"/>
                  </a:lnTo>
                  <a:lnTo>
                    <a:pt x="210642" y="139280"/>
                  </a:lnTo>
                  <a:lnTo>
                    <a:pt x="214718" y="134251"/>
                  </a:lnTo>
                  <a:close/>
                </a:path>
                <a:path w="287020" h="146685">
                  <a:moveTo>
                    <a:pt x="235978" y="20688"/>
                  </a:moveTo>
                  <a:lnTo>
                    <a:pt x="234772" y="19939"/>
                  </a:lnTo>
                  <a:lnTo>
                    <a:pt x="217678" y="12052"/>
                  </a:lnTo>
                  <a:lnTo>
                    <a:pt x="198691" y="7366"/>
                  </a:lnTo>
                  <a:lnTo>
                    <a:pt x="179120" y="5397"/>
                  </a:lnTo>
                  <a:lnTo>
                    <a:pt x="158648" y="5765"/>
                  </a:lnTo>
                  <a:lnTo>
                    <a:pt x="158623" y="8153"/>
                  </a:lnTo>
                  <a:lnTo>
                    <a:pt x="160261" y="8191"/>
                  </a:lnTo>
                  <a:lnTo>
                    <a:pt x="170294" y="8572"/>
                  </a:lnTo>
                  <a:lnTo>
                    <a:pt x="208661" y="14439"/>
                  </a:lnTo>
                  <a:lnTo>
                    <a:pt x="225374" y="19799"/>
                  </a:lnTo>
                  <a:lnTo>
                    <a:pt x="235178" y="22542"/>
                  </a:lnTo>
                  <a:lnTo>
                    <a:pt x="235978" y="20688"/>
                  </a:lnTo>
                  <a:close/>
                </a:path>
                <a:path w="287020" h="146685">
                  <a:moveTo>
                    <a:pt x="269468" y="7835"/>
                  </a:moveTo>
                  <a:lnTo>
                    <a:pt x="261670" y="8826"/>
                  </a:lnTo>
                  <a:lnTo>
                    <a:pt x="257746" y="0"/>
                  </a:lnTo>
                  <a:lnTo>
                    <a:pt x="254977" y="9537"/>
                  </a:lnTo>
                  <a:lnTo>
                    <a:pt x="246621" y="11722"/>
                  </a:lnTo>
                  <a:lnTo>
                    <a:pt x="253593" y="15900"/>
                  </a:lnTo>
                  <a:lnTo>
                    <a:pt x="251358" y="24384"/>
                  </a:lnTo>
                  <a:lnTo>
                    <a:pt x="258927" y="18288"/>
                  </a:lnTo>
                  <a:lnTo>
                    <a:pt x="266966" y="22720"/>
                  </a:lnTo>
                  <a:lnTo>
                    <a:pt x="263893" y="14693"/>
                  </a:lnTo>
                  <a:lnTo>
                    <a:pt x="269468" y="7835"/>
                  </a:lnTo>
                  <a:close/>
                </a:path>
                <a:path w="287020" h="146685">
                  <a:moveTo>
                    <a:pt x="284861" y="94627"/>
                  </a:moveTo>
                  <a:lnTo>
                    <a:pt x="282740" y="92532"/>
                  </a:lnTo>
                  <a:lnTo>
                    <a:pt x="281305" y="93840"/>
                  </a:lnTo>
                  <a:lnTo>
                    <a:pt x="268122" y="104419"/>
                  </a:lnTo>
                  <a:lnTo>
                    <a:pt x="254076" y="113131"/>
                  </a:lnTo>
                  <a:lnTo>
                    <a:pt x="239191" y="120383"/>
                  </a:lnTo>
                  <a:lnTo>
                    <a:pt x="223481" y="126555"/>
                  </a:lnTo>
                  <a:lnTo>
                    <a:pt x="221538" y="127241"/>
                  </a:lnTo>
                  <a:lnTo>
                    <a:pt x="222288" y="130111"/>
                  </a:lnTo>
                  <a:lnTo>
                    <a:pt x="270370" y="107149"/>
                  </a:lnTo>
                  <a:lnTo>
                    <a:pt x="283438" y="95973"/>
                  </a:lnTo>
                  <a:lnTo>
                    <a:pt x="284861" y="94627"/>
                  </a:lnTo>
                  <a:close/>
                </a:path>
                <a:path w="287020" h="146685">
                  <a:moveTo>
                    <a:pt x="286677" y="51117"/>
                  </a:moveTo>
                  <a:lnTo>
                    <a:pt x="280835" y="38188"/>
                  </a:lnTo>
                  <a:lnTo>
                    <a:pt x="279590" y="36931"/>
                  </a:lnTo>
                  <a:lnTo>
                    <a:pt x="277774" y="38798"/>
                  </a:lnTo>
                  <a:lnTo>
                    <a:pt x="278917" y="40106"/>
                  </a:lnTo>
                  <a:lnTo>
                    <a:pt x="282638" y="58559"/>
                  </a:lnTo>
                  <a:lnTo>
                    <a:pt x="250812" y="92989"/>
                  </a:lnTo>
                  <a:lnTo>
                    <a:pt x="203593" y="114528"/>
                  </a:lnTo>
                  <a:lnTo>
                    <a:pt x="169278" y="124066"/>
                  </a:lnTo>
                  <a:lnTo>
                    <a:pt x="170116" y="126898"/>
                  </a:lnTo>
                  <a:lnTo>
                    <a:pt x="220967" y="113690"/>
                  </a:lnTo>
                  <a:lnTo>
                    <a:pt x="264312" y="88277"/>
                  </a:lnTo>
                  <a:lnTo>
                    <a:pt x="283184" y="64922"/>
                  </a:lnTo>
                  <a:lnTo>
                    <a:pt x="286677" y="5111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32363" y="2482405"/>
              <a:ext cx="78105" cy="36195"/>
            </a:xfrm>
            <a:custGeom>
              <a:avLst/>
              <a:gdLst/>
              <a:ahLst/>
              <a:cxnLst/>
              <a:rect l="l" t="t" r="r" b="b"/>
              <a:pathLst>
                <a:path w="78104" h="36194">
                  <a:moveTo>
                    <a:pt x="20853" y="24180"/>
                  </a:moveTo>
                  <a:lnTo>
                    <a:pt x="16306" y="21424"/>
                  </a:lnTo>
                  <a:lnTo>
                    <a:pt x="8712" y="23202"/>
                  </a:lnTo>
                  <a:lnTo>
                    <a:pt x="1981" y="27749"/>
                  </a:lnTo>
                  <a:lnTo>
                    <a:pt x="0" y="33312"/>
                  </a:lnTo>
                  <a:lnTo>
                    <a:pt x="4521" y="36029"/>
                  </a:lnTo>
                  <a:lnTo>
                    <a:pt x="12128" y="34302"/>
                  </a:lnTo>
                  <a:lnTo>
                    <a:pt x="18872" y="29794"/>
                  </a:lnTo>
                  <a:lnTo>
                    <a:pt x="20853" y="24180"/>
                  </a:lnTo>
                  <a:close/>
                </a:path>
                <a:path w="78104" h="36194">
                  <a:moveTo>
                    <a:pt x="77711" y="5359"/>
                  </a:moveTo>
                  <a:lnTo>
                    <a:pt x="67449" y="0"/>
                  </a:lnTo>
                  <a:lnTo>
                    <a:pt x="48399" y="3670"/>
                  </a:lnTo>
                  <a:lnTo>
                    <a:pt x="31280" y="12750"/>
                  </a:lnTo>
                  <a:lnTo>
                    <a:pt x="26758" y="23583"/>
                  </a:lnTo>
                  <a:lnTo>
                    <a:pt x="30899" y="26949"/>
                  </a:lnTo>
                  <a:lnTo>
                    <a:pt x="37426" y="27178"/>
                  </a:lnTo>
                  <a:lnTo>
                    <a:pt x="45580" y="25222"/>
                  </a:lnTo>
                  <a:lnTo>
                    <a:pt x="77711" y="5359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4451782" y="2955524"/>
            <a:ext cx="660400" cy="2104390"/>
            <a:chOff x="4451782" y="2955524"/>
            <a:chExt cx="660400" cy="2104390"/>
          </a:xfrm>
        </p:grpSpPr>
        <p:sp>
          <p:nvSpPr>
            <p:cNvPr id="51" name="object 51"/>
            <p:cNvSpPr/>
            <p:nvPr/>
          </p:nvSpPr>
          <p:spPr>
            <a:xfrm>
              <a:off x="4507851" y="2997132"/>
              <a:ext cx="598170" cy="598170"/>
            </a:xfrm>
            <a:custGeom>
              <a:avLst/>
              <a:gdLst/>
              <a:ahLst/>
              <a:cxnLst/>
              <a:rect l="l" t="t" r="r" b="b"/>
              <a:pathLst>
                <a:path w="598170" h="598170">
                  <a:moveTo>
                    <a:pt x="510311" y="87553"/>
                  </a:moveTo>
                  <a:lnTo>
                    <a:pt x="464065" y="49650"/>
                  </a:lnTo>
                  <a:lnTo>
                    <a:pt x="411429" y="21882"/>
                  </a:lnTo>
                  <a:lnTo>
                    <a:pt x="356314" y="5497"/>
                  </a:lnTo>
                  <a:lnTo>
                    <a:pt x="298932" y="0"/>
                  </a:lnTo>
                  <a:lnTo>
                    <a:pt x="270006" y="1377"/>
                  </a:lnTo>
                  <a:lnTo>
                    <a:pt x="213655" y="12339"/>
                  </a:lnTo>
                  <a:lnTo>
                    <a:pt x="159353" y="34472"/>
                  </a:lnTo>
                  <a:lnTo>
                    <a:pt x="109829" y="67362"/>
                  </a:lnTo>
                  <a:lnTo>
                    <a:pt x="67362" y="109829"/>
                  </a:lnTo>
                  <a:lnTo>
                    <a:pt x="34472" y="159353"/>
                  </a:lnTo>
                  <a:lnTo>
                    <a:pt x="12339" y="213655"/>
                  </a:lnTo>
                  <a:lnTo>
                    <a:pt x="1377" y="270006"/>
                  </a:lnTo>
                  <a:lnTo>
                    <a:pt x="0" y="298932"/>
                  </a:lnTo>
                  <a:lnTo>
                    <a:pt x="1375" y="327858"/>
                  </a:lnTo>
                  <a:lnTo>
                    <a:pt x="12333" y="384203"/>
                  </a:lnTo>
                  <a:lnTo>
                    <a:pt x="34472" y="438505"/>
                  </a:lnTo>
                  <a:lnTo>
                    <a:pt x="67362" y="488035"/>
                  </a:lnTo>
                  <a:lnTo>
                    <a:pt x="109829" y="530502"/>
                  </a:lnTo>
                  <a:lnTo>
                    <a:pt x="159353" y="563393"/>
                  </a:lnTo>
                  <a:lnTo>
                    <a:pt x="213655" y="585531"/>
                  </a:lnTo>
                  <a:lnTo>
                    <a:pt x="270006" y="596489"/>
                  </a:lnTo>
                  <a:lnTo>
                    <a:pt x="298932" y="597865"/>
                  </a:lnTo>
                  <a:lnTo>
                    <a:pt x="327858" y="596487"/>
                  </a:lnTo>
                  <a:lnTo>
                    <a:pt x="384203" y="585526"/>
                  </a:lnTo>
                  <a:lnTo>
                    <a:pt x="438504" y="563393"/>
                  </a:lnTo>
                  <a:lnTo>
                    <a:pt x="488029" y="530502"/>
                  </a:lnTo>
                  <a:lnTo>
                    <a:pt x="530502" y="488035"/>
                  </a:lnTo>
                  <a:lnTo>
                    <a:pt x="563393" y="438511"/>
                  </a:lnTo>
                  <a:lnTo>
                    <a:pt x="585526" y="384209"/>
                  </a:lnTo>
                  <a:lnTo>
                    <a:pt x="596487" y="327858"/>
                  </a:lnTo>
                  <a:lnTo>
                    <a:pt x="597865" y="298932"/>
                  </a:lnTo>
                  <a:lnTo>
                    <a:pt x="596487" y="270007"/>
                  </a:lnTo>
                  <a:lnTo>
                    <a:pt x="585526" y="213661"/>
                  </a:lnTo>
                  <a:lnTo>
                    <a:pt x="563393" y="159360"/>
                  </a:lnTo>
                  <a:lnTo>
                    <a:pt x="530502" y="109835"/>
                  </a:lnTo>
                  <a:lnTo>
                    <a:pt x="510311" y="87553"/>
                  </a:lnTo>
                </a:path>
              </a:pathLst>
            </a:custGeom>
            <a:ln w="12700">
              <a:solidFill>
                <a:srgbClr val="9B857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536415" y="3028086"/>
              <a:ext cx="541020" cy="541020"/>
            </a:xfrm>
            <a:custGeom>
              <a:avLst/>
              <a:gdLst/>
              <a:ahLst/>
              <a:cxnLst/>
              <a:rect l="l" t="t" r="r" b="b"/>
              <a:pathLst>
                <a:path w="541020" h="541020">
                  <a:moveTo>
                    <a:pt x="270370" y="0"/>
                  </a:moveTo>
                  <a:lnTo>
                    <a:pt x="218465" y="4968"/>
                  </a:lnTo>
                  <a:lnTo>
                    <a:pt x="168617" y="19786"/>
                  </a:lnTo>
                  <a:lnTo>
                    <a:pt x="121010" y="44904"/>
                  </a:lnTo>
                  <a:lnTo>
                    <a:pt x="79184" y="79184"/>
                  </a:lnTo>
                  <a:lnTo>
                    <a:pt x="44910" y="121008"/>
                  </a:lnTo>
                  <a:lnTo>
                    <a:pt x="19799" y="168605"/>
                  </a:lnTo>
                  <a:lnTo>
                    <a:pt x="4975" y="218462"/>
                  </a:lnTo>
                  <a:lnTo>
                    <a:pt x="0" y="270357"/>
                  </a:lnTo>
                  <a:lnTo>
                    <a:pt x="1245" y="296521"/>
                  </a:lnTo>
                  <a:lnTo>
                    <a:pt x="11160" y="347488"/>
                  </a:lnTo>
                  <a:lnTo>
                    <a:pt x="31182" y="396597"/>
                  </a:lnTo>
                  <a:lnTo>
                    <a:pt x="60929" y="441391"/>
                  </a:lnTo>
                  <a:lnTo>
                    <a:pt x="99336" y="479798"/>
                  </a:lnTo>
                  <a:lnTo>
                    <a:pt x="144130" y="509545"/>
                  </a:lnTo>
                  <a:lnTo>
                    <a:pt x="193239" y="529562"/>
                  </a:lnTo>
                  <a:lnTo>
                    <a:pt x="244205" y="539480"/>
                  </a:lnTo>
                  <a:lnTo>
                    <a:pt x="270370" y="540727"/>
                  </a:lnTo>
                  <a:lnTo>
                    <a:pt x="296527" y="539480"/>
                  </a:lnTo>
                  <a:lnTo>
                    <a:pt x="347488" y="529562"/>
                  </a:lnTo>
                  <a:lnTo>
                    <a:pt x="396597" y="509545"/>
                  </a:lnTo>
                  <a:lnTo>
                    <a:pt x="441391" y="479798"/>
                  </a:lnTo>
                  <a:lnTo>
                    <a:pt x="479804" y="441391"/>
                  </a:lnTo>
                  <a:lnTo>
                    <a:pt x="509552" y="396597"/>
                  </a:lnTo>
                  <a:lnTo>
                    <a:pt x="529572" y="347488"/>
                  </a:lnTo>
                  <a:lnTo>
                    <a:pt x="539482" y="296521"/>
                  </a:lnTo>
                  <a:lnTo>
                    <a:pt x="540727" y="270357"/>
                  </a:lnTo>
                  <a:lnTo>
                    <a:pt x="539482" y="244200"/>
                  </a:lnTo>
                  <a:lnTo>
                    <a:pt x="529572" y="193239"/>
                  </a:lnTo>
                  <a:lnTo>
                    <a:pt x="509552" y="144130"/>
                  </a:lnTo>
                  <a:lnTo>
                    <a:pt x="479804" y="99336"/>
                  </a:lnTo>
                  <a:lnTo>
                    <a:pt x="441392" y="60923"/>
                  </a:lnTo>
                  <a:lnTo>
                    <a:pt x="396603" y="31174"/>
                  </a:lnTo>
                  <a:lnTo>
                    <a:pt x="347494" y="11154"/>
                  </a:lnTo>
                  <a:lnTo>
                    <a:pt x="296527" y="1244"/>
                  </a:lnTo>
                  <a:lnTo>
                    <a:pt x="270370" y="0"/>
                  </a:lnTo>
                  <a:close/>
                </a:path>
              </a:pathLst>
            </a:custGeom>
            <a:solidFill>
              <a:srgbClr val="9B857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798091" y="3149973"/>
              <a:ext cx="55880" cy="99695"/>
            </a:xfrm>
            <a:custGeom>
              <a:avLst/>
              <a:gdLst/>
              <a:ahLst/>
              <a:cxnLst/>
              <a:rect l="l" t="t" r="r" b="b"/>
              <a:pathLst>
                <a:path w="55879" h="99694">
                  <a:moveTo>
                    <a:pt x="16065" y="0"/>
                  </a:moveTo>
                  <a:lnTo>
                    <a:pt x="0" y="92671"/>
                  </a:lnTo>
                  <a:lnTo>
                    <a:pt x="50317" y="99098"/>
                  </a:lnTo>
                  <a:lnTo>
                    <a:pt x="55778" y="26682"/>
                  </a:lnTo>
                  <a:lnTo>
                    <a:pt x="16065" y="0"/>
                  </a:lnTo>
                  <a:close/>
                </a:path>
              </a:pathLst>
            </a:custGeom>
            <a:solidFill>
              <a:srgbClr val="FDC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507851" y="3725035"/>
              <a:ext cx="598170" cy="598170"/>
            </a:xfrm>
            <a:custGeom>
              <a:avLst/>
              <a:gdLst/>
              <a:ahLst/>
              <a:cxnLst/>
              <a:rect l="l" t="t" r="r" b="b"/>
              <a:pathLst>
                <a:path w="598170" h="598170">
                  <a:moveTo>
                    <a:pt x="510311" y="87553"/>
                  </a:moveTo>
                  <a:lnTo>
                    <a:pt x="464065" y="49650"/>
                  </a:lnTo>
                  <a:lnTo>
                    <a:pt x="411429" y="21882"/>
                  </a:lnTo>
                  <a:lnTo>
                    <a:pt x="356314" y="5497"/>
                  </a:lnTo>
                  <a:lnTo>
                    <a:pt x="298932" y="0"/>
                  </a:lnTo>
                  <a:lnTo>
                    <a:pt x="270006" y="1377"/>
                  </a:lnTo>
                  <a:lnTo>
                    <a:pt x="213655" y="12339"/>
                  </a:lnTo>
                  <a:lnTo>
                    <a:pt x="159353" y="34472"/>
                  </a:lnTo>
                  <a:lnTo>
                    <a:pt x="109829" y="67362"/>
                  </a:lnTo>
                  <a:lnTo>
                    <a:pt x="67362" y="109829"/>
                  </a:lnTo>
                  <a:lnTo>
                    <a:pt x="34472" y="159353"/>
                  </a:lnTo>
                  <a:lnTo>
                    <a:pt x="12339" y="213655"/>
                  </a:lnTo>
                  <a:lnTo>
                    <a:pt x="1377" y="270006"/>
                  </a:lnTo>
                  <a:lnTo>
                    <a:pt x="0" y="298932"/>
                  </a:lnTo>
                  <a:lnTo>
                    <a:pt x="1375" y="327858"/>
                  </a:lnTo>
                  <a:lnTo>
                    <a:pt x="12333" y="384203"/>
                  </a:lnTo>
                  <a:lnTo>
                    <a:pt x="34472" y="438505"/>
                  </a:lnTo>
                  <a:lnTo>
                    <a:pt x="67362" y="488035"/>
                  </a:lnTo>
                  <a:lnTo>
                    <a:pt x="109829" y="530502"/>
                  </a:lnTo>
                  <a:lnTo>
                    <a:pt x="159353" y="563393"/>
                  </a:lnTo>
                  <a:lnTo>
                    <a:pt x="213655" y="585526"/>
                  </a:lnTo>
                  <a:lnTo>
                    <a:pt x="270006" y="596487"/>
                  </a:lnTo>
                  <a:lnTo>
                    <a:pt x="298932" y="597865"/>
                  </a:lnTo>
                  <a:lnTo>
                    <a:pt x="327858" y="596487"/>
                  </a:lnTo>
                  <a:lnTo>
                    <a:pt x="384203" y="585526"/>
                  </a:lnTo>
                  <a:lnTo>
                    <a:pt x="438504" y="563393"/>
                  </a:lnTo>
                  <a:lnTo>
                    <a:pt x="488029" y="530502"/>
                  </a:lnTo>
                  <a:lnTo>
                    <a:pt x="530502" y="488035"/>
                  </a:lnTo>
                  <a:lnTo>
                    <a:pt x="563393" y="438511"/>
                  </a:lnTo>
                  <a:lnTo>
                    <a:pt x="585526" y="384209"/>
                  </a:lnTo>
                  <a:lnTo>
                    <a:pt x="596487" y="327858"/>
                  </a:lnTo>
                  <a:lnTo>
                    <a:pt x="597865" y="298932"/>
                  </a:lnTo>
                  <a:lnTo>
                    <a:pt x="596487" y="270007"/>
                  </a:lnTo>
                  <a:lnTo>
                    <a:pt x="585526" y="213661"/>
                  </a:lnTo>
                  <a:lnTo>
                    <a:pt x="563393" y="159360"/>
                  </a:lnTo>
                  <a:lnTo>
                    <a:pt x="530502" y="109835"/>
                  </a:lnTo>
                  <a:lnTo>
                    <a:pt x="510311" y="87553"/>
                  </a:lnTo>
                </a:path>
              </a:pathLst>
            </a:custGeom>
            <a:ln w="12700">
              <a:solidFill>
                <a:srgbClr val="9B857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536415" y="3753608"/>
              <a:ext cx="541020" cy="541020"/>
            </a:xfrm>
            <a:custGeom>
              <a:avLst/>
              <a:gdLst/>
              <a:ahLst/>
              <a:cxnLst/>
              <a:rect l="l" t="t" r="r" b="b"/>
              <a:pathLst>
                <a:path w="541020" h="541020">
                  <a:moveTo>
                    <a:pt x="270370" y="0"/>
                  </a:moveTo>
                  <a:lnTo>
                    <a:pt x="218465" y="4968"/>
                  </a:lnTo>
                  <a:lnTo>
                    <a:pt x="168617" y="19786"/>
                  </a:lnTo>
                  <a:lnTo>
                    <a:pt x="121010" y="44904"/>
                  </a:lnTo>
                  <a:lnTo>
                    <a:pt x="79184" y="79184"/>
                  </a:lnTo>
                  <a:lnTo>
                    <a:pt x="44910" y="121008"/>
                  </a:lnTo>
                  <a:lnTo>
                    <a:pt x="19799" y="168605"/>
                  </a:lnTo>
                  <a:lnTo>
                    <a:pt x="4975" y="218462"/>
                  </a:lnTo>
                  <a:lnTo>
                    <a:pt x="0" y="270357"/>
                  </a:lnTo>
                  <a:lnTo>
                    <a:pt x="1245" y="296521"/>
                  </a:lnTo>
                  <a:lnTo>
                    <a:pt x="11160" y="347488"/>
                  </a:lnTo>
                  <a:lnTo>
                    <a:pt x="31182" y="396597"/>
                  </a:lnTo>
                  <a:lnTo>
                    <a:pt x="60929" y="441391"/>
                  </a:lnTo>
                  <a:lnTo>
                    <a:pt x="99336" y="479798"/>
                  </a:lnTo>
                  <a:lnTo>
                    <a:pt x="144130" y="509545"/>
                  </a:lnTo>
                  <a:lnTo>
                    <a:pt x="193239" y="529562"/>
                  </a:lnTo>
                  <a:lnTo>
                    <a:pt x="244205" y="539480"/>
                  </a:lnTo>
                  <a:lnTo>
                    <a:pt x="270370" y="540727"/>
                  </a:lnTo>
                  <a:lnTo>
                    <a:pt x="296527" y="539480"/>
                  </a:lnTo>
                  <a:lnTo>
                    <a:pt x="347488" y="529562"/>
                  </a:lnTo>
                  <a:lnTo>
                    <a:pt x="396597" y="509545"/>
                  </a:lnTo>
                  <a:lnTo>
                    <a:pt x="441391" y="479798"/>
                  </a:lnTo>
                  <a:lnTo>
                    <a:pt x="479804" y="441391"/>
                  </a:lnTo>
                  <a:lnTo>
                    <a:pt x="509552" y="396597"/>
                  </a:lnTo>
                  <a:lnTo>
                    <a:pt x="529572" y="347488"/>
                  </a:lnTo>
                  <a:lnTo>
                    <a:pt x="539482" y="296521"/>
                  </a:lnTo>
                  <a:lnTo>
                    <a:pt x="540727" y="270357"/>
                  </a:lnTo>
                  <a:lnTo>
                    <a:pt x="539482" y="244200"/>
                  </a:lnTo>
                  <a:lnTo>
                    <a:pt x="529572" y="193239"/>
                  </a:lnTo>
                  <a:lnTo>
                    <a:pt x="509552" y="144130"/>
                  </a:lnTo>
                  <a:lnTo>
                    <a:pt x="479804" y="99336"/>
                  </a:lnTo>
                  <a:lnTo>
                    <a:pt x="441392" y="60923"/>
                  </a:lnTo>
                  <a:lnTo>
                    <a:pt x="396603" y="31174"/>
                  </a:lnTo>
                  <a:lnTo>
                    <a:pt x="347494" y="11154"/>
                  </a:lnTo>
                  <a:lnTo>
                    <a:pt x="296527" y="1244"/>
                  </a:lnTo>
                  <a:lnTo>
                    <a:pt x="270370" y="0"/>
                  </a:lnTo>
                  <a:close/>
                </a:path>
              </a:pathLst>
            </a:custGeom>
            <a:solidFill>
              <a:srgbClr val="9B857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51782" y="3696296"/>
              <a:ext cx="647326" cy="57725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86231" y="3857764"/>
              <a:ext cx="134051" cy="14112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59776" y="3989919"/>
              <a:ext cx="343514" cy="26052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92224" y="3593595"/>
              <a:ext cx="214998" cy="6689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672002" y="3238262"/>
              <a:ext cx="263525" cy="399415"/>
            </a:xfrm>
            <a:custGeom>
              <a:avLst/>
              <a:gdLst/>
              <a:ahLst/>
              <a:cxnLst/>
              <a:rect l="l" t="t" r="r" b="b"/>
              <a:pathLst>
                <a:path w="263525" h="399414">
                  <a:moveTo>
                    <a:pt x="125731" y="0"/>
                  </a:moveTo>
                  <a:lnTo>
                    <a:pt x="75685" y="1435"/>
                  </a:lnTo>
                  <a:lnTo>
                    <a:pt x="33018" y="39093"/>
                  </a:lnTo>
                  <a:lnTo>
                    <a:pt x="19703" y="86074"/>
                  </a:lnTo>
                  <a:lnTo>
                    <a:pt x="8209" y="147471"/>
                  </a:lnTo>
                  <a:lnTo>
                    <a:pt x="848" y="216836"/>
                  </a:lnTo>
                  <a:lnTo>
                    <a:pt x="0" y="260152"/>
                  </a:lnTo>
                  <a:lnTo>
                    <a:pt x="2023" y="302871"/>
                  </a:lnTo>
                  <a:lnTo>
                    <a:pt x="9751" y="369503"/>
                  </a:lnTo>
                  <a:lnTo>
                    <a:pt x="71552" y="394785"/>
                  </a:lnTo>
                  <a:lnTo>
                    <a:pt x="126453" y="398808"/>
                  </a:lnTo>
                  <a:lnTo>
                    <a:pt x="181490" y="396160"/>
                  </a:lnTo>
                  <a:lnTo>
                    <a:pt x="224766" y="386145"/>
                  </a:lnTo>
                  <a:lnTo>
                    <a:pt x="244383" y="368068"/>
                  </a:lnTo>
                  <a:lnTo>
                    <a:pt x="241869" y="340516"/>
                  </a:lnTo>
                  <a:lnTo>
                    <a:pt x="223506" y="258294"/>
                  </a:lnTo>
                  <a:lnTo>
                    <a:pt x="220406" y="227670"/>
                  </a:lnTo>
                  <a:lnTo>
                    <a:pt x="233516" y="165253"/>
                  </a:lnTo>
                  <a:lnTo>
                    <a:pt x="251462" y="114222"/>
                  </a:lnTo>
                  <a:lnTo>
                    <a:pt x="262938" y="72195"/>
                  </a:lnTo>
                  <a:lnTo>
                    <a:pt x="256639" y="36789"/>
                  </a:lnTo>
                  <a:lnTo>
                    <a:pt x="230254" y="19629"/>
                  </a:lnTo>
                  <a:lnTo>
                    <a:pt x="181936" y="6715"/>
                  </a:lnTo>
                  <a:lnTo>
                    <a:pt x="125731" y="0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37846" y="3276505"/>
              <a:ext cx="80550" cy="219213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671999" y="3250387"/>
              <a:ext cx="213360" cy="386715"/>
            </a:xfrm>
            <a:custGeom>
              <a:avLst/>
              <a:gdLst/>
              <a:ahLst/>
              <a:cxnLst/>
              <a:rect l="l" t="t" r="r" b="b"/>
              <a:pathLst>
                <a:path w="213360" h="386714">
                  <a:moveTo>
                    <a:pt x="52040" y="0"/>
                  </a:moveTo>
                  <a:lnTo>
                    <a:pt x="19708" y="73951"/>
                  </a:lnTo>
                  <a:lnTo>
                    <a:pt x="8214" y="135353"/>
                  </a:lnTo>
                  <a:lnTo>
                    <a:pt x="848" y="204720"/>
                  </a:lnTo>
                  <a:lnTo>
                    <a:pt x="0" y="248030"/>
                  </a:lnTo>
                  <a:lnTo>
                    <a:pt x="2023" y="290748"/>
                  </a:lnTo>
                  <a:lnTo>
                    <a:pt x="9751" y="357374"/>
                  </a:lnTo>
                  <a:lnTo>
                    <a:pt x="65224" y="381716"/>
                  </a:lnTo>
                  <a:lnTo>
                    <a:pt x="115674" y="386417"/>
                  </a:lnTo>
                  <a:lnTo>
                    <a:pt x="168224" y="385377"/>
                  </a:lnTo>
                  <a:lnTo>
                    <a:pt x="213090" y="378024"/>
                  </a:lnTo>
                  <a:lnTo>
                    <a:pt x="156274" y="380899"/>
                  </a:lnTo>
                  <a:lnTo>
                    <a:pt x="96506" y="373011"/>
                  </a:lnTo>
                  <a:lnTo>
                    <a:pt x="48532" y="357964"/>
                  </a:lnTo>
                  <a:lnTo>
                    <a:pt x="27099" y="339365"/>
                  </a:lnTo>
                  <a:lnTo>
                    <a:pt x="21748" y="307103"/>
                  </a:lnTo>
                  <a:lnTo>
                    <a:pt x="18109" y="262888"/>
                  </a:lnTo>
                  <a:lnTo>
                    <a:pt x="23197" y="217198"/>
                  </a:lnTo>
                  <a:lnTo>
                    <a:pt x="44028" y="180514"/>
                  </a:lnTo>
                  <a:lnTo>
                    <a:pt x="74797" y="137510"/>
                  </a:lnTo>
                  <a:lnTo>
                    <a:pt x="81849" y="96129"/>
                  </a:lnTo>
                  <a:lnTo>
                    <a:pt x="76087" y="59546"/>
                  </a:lnTo>
                  <a:lnTo>
                    <a:pt x="68414" y="30939"/>
                  </a:lnTo>
                  <a:lnTo>
                    <a:pt x="69733" y="13483"/>
                  </a:lnTo>
                  <a:lnTo>
                    <a:pt x="67888" y="9344"/>
                  </a:lnTo>
                  <a:lnTo>
                    <a:pt x="60689" y="3841"/>
                  </a:lnTo>
                  <a:lnTo>
                    <a:pt x="52040" y="0"/>
                  </a:lnTo>
                  <a:close/>
                </a:path>
              </a:pathLst>
            </a:custGeom>
            <a:solidFill>
              <a:srgbClr val="C53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784947" y="3231944"/>
              <a:ext cx="80645" cy="27305"/>
            </a:xfrm>
            <a:custGeom>
              <a:avLst/>
              <a:gdLst/>
              <a:ahLst/>
              <a:cxnLst/>
              <a:rect l="l" t="t" r="r" b="b"/>
              <a:pathLst>
                <a:path w="80645" h="27304">
                  <a:moveTo>
                    <a:pt x="25760" y="0"/>
                  </a:moveTo>
                  <a:lnTo>
                    <a:pt x="12750" y="1557"/>
                  </a:lnTo>
                  <a:lnTo>
                    <a:pt x="3732" y="4818"/>
                  </a:lnTo>
                  <a:lnTo>
                    <a:pt x="0" y="8963"/>
                  </a:lnTo>
                  <a:lnTo>
                    <a:pt x="2553" y="13485"/>
                  </a:lnTo>
                  <a:lnTo>
                    <a:pt x="10663" y="18085"/>
                  </a:lnTo>
                  <a:lnTo>
                    <a:pt x="23090" y="22233"/>
                  </a:lnTo>
                  <a:lnTo>
                    <a:pt x="38595" y="25397"/>
                  </a:lnTo>
                  <a:lnTo>
                    <a:pt x="54345" y="26927"/>
                  </a:lnTo>
                  <a:lnTo>
                    <a:pt x="67441" y="26618"/>
                  </a:lnTo>
                  <a:lnTo>
                    <a:pt x="76544" y="24606"/>
                  </a:lnTo>
                  <a:lnTo>
                    <a:pt x="80314" y="21028"/>
                  </a:lnTo>
                  <a:lnTo>
                    <a:pt x="77728" y="15941"/>
                  </a:lnTo>
                  <a:lnTo>
                    <a:pt x="69534" y="10095"/>
                  </a:lnTo>
                  <a:lnTo>
                    <a:pt x="57017" y="4699"/>
                  </a:lnTo>
                  <a:lnTo>
                    <a:pt x="41465" y="962"/>
                  </a:lnTo>
                  <a:lnTo>
                    <a:pt x="25760" y="0"/>
                  </a:lnTo>
                  <a:close/>
                </a:path>
              </a:pathLst>
            </a:custGeom>
            <a:solidFill>
              <a:srgbClr val="FDC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627372" y="3243427"/>
              <a:ext cx="361950" cy="215900"/>
            </a:xfrm>
            <a:custGeom>
              <a:avLst/>
              <a:gdLst/>
              <a:ahLst/>
              <a:cxnLst/>
              <a:rect l="l" t="t" r="r" b="b"/>
              <a:pathLst>
                <a:path w="361950" h="215900">
                  <a:moveTo>
                    <a:pt x="116954" y="30226"/>
                  </a:moveTo>
                  <a:lnTo>
                    <a:pt x="115443" y="7213"/>
                  </a:lnTo>
                  <a:lnTo>
                    <a:pt x="105003" y="0"/>
                  </a:lnTo>
                  <a:lnTo>
                    <a:pt x="93459" y="5816"/>
                  </a:lnTo>
                  <a:lnTo>
                    <a:pt x="94551" y="4470"/>
                  </a:lnTo>
                  <a:lnTo>
                    <a:pt x="88976" y="8064"/>
                  </a:lnTo>
                  <a:lnTo>
                    <a:pt x="85166" y="9982"/>
                  </a:lnTo>
                  <a:lnTo>
                    <a:pt x="79565" y="14135"/>
                  </a:lnTo>
                  <a:lnTo>
                    <a:pt x="69837" y="20408"/>
                  </a:lnTo>
                  <a:lnTo>
                    <a:pt x="60667" y="28143"/>
                  </a:lnTo>
                  <a:lnTo>
                    <a:pt x="54698" y="32575"/>
                  </a:lnTo>
                  <a:lnTo>
                    <a:pt x="51257" y="36093"/>
                  </a:lnTo>
                  <a:lnTo>
                    <a:pt x="40728" y="44983"/>
                  </a:lnTo>
                  <a:lnTo>
                    <a:pt x="28359" y="59512"/>
                  </a:lnTo>
                  <a:lnTo>
                    <a:pt x="24117" y="63855"/>
                  </a:lnTo>
                  <a:lnTo>
                    <a:pt x="23050" y="65760"/>
                  </a:lnTo>
                  <a:lnTo>
                    <a:pt x="14897" y="75336"/>
                  </a:lnTo>
                  <a:lnTo>
                    <a:pt x="0" y="108623"/>
                  </a:lnTo>
                  <a:lnTo>
                    <a:pt x="3721" y="141986"/>
                  </a:lnTo>
                  <a:lnTo>
                    <a:pt x="33731" y="172580"/>
                  </a:lnTo>
                  <a:lnTo>
                    <a:pt x="57734" y="178828"/>
                  </a:lnTo>
                  <a:lnTo>
                    <a:pt x="78409" y="169595"/>
                  </a:lnTo>
                  <a:lnTo>
                    <a:pt x="94970" y="150037"/>
                  </a:lnTo>
                  <a:lnTo>
                    <a:pt x="106616" y="125298"/>
                  </a:lnTo>
                  <a:lnTo>
                    <a:pt x="105613" y="125082"/>
                  </a:lnTo>
                  <a:lnTo>
                    <a:pt x="107721" y="120929"/>
                  </a:lnTo>
                  <a:lnTo>
                    <a:pt x="113182" y="89357"/>
                  </a:lnTo>
                  <a:lnTo>
                    <a:pt x="114554" y="60464"/>
                  </a:lnTo>
                  <a:lnTo>
                    <a:pt x="116954" y="30226"/>
                  </a:lnTo>
                  <a:close/>
                </a:path>
                <a:path w="361950" h="215900">
                  <a:moveTo>
                    <a:pt x="361911" y="173888"/>
                  </a:moveTo>
                  <a:lnTo>
                    <a:pt x="347992" y="103339"/>
                  </a:lnTo>
                  <a:lnTo>
                    <a:pt x="329349" y="69405"/>
                  </a:lnTo>
                  <a:lnTo>
                    <a:pt x="297827" y="28613"/>
                  </a:lnTo>
                  <a:lnTo>
                    <a:pt x="287274" y="25527"/>
                  </a:lnTo>
                  <a:lnTo>
                    <a:pt x="281190" y="35839"/>
                  </a:lnTo>
                  <a:lnTo>
                    <a:pt x="277863" y="47561"/>
                  </a:lnTo>
                  <a:lnTo>
                    <a:pt x="277774" y="46913"/>
                  </a:lnTo>
                  <a:lnTo>
                    <a:pt x="274358" y="58737"/>
                  </a:lnTo>
                  <a:lnTo>
                    <a:pt x="267512" y="77406"/>
                  </a:lnTo>
                  <a:lnTo>
                    <a:pt x="267411" y="77647"/>
                  </a:lnTo>
                  <a:lnTo>
                    <a:pt x="257416" y="119202"/>
                  </a:lnTo>
                  <a:lnTo>
                    <a:pt x="259753" y="165798"/>
                  </a:lnTo>
                  <a:lnTo>
                    <a:pt x="275526" y="202780"/>
                  </a:lnTo>
                  <a:lnTo>
                    <a:pt x="305841" y="215506"/>
                  </a:lnTo>
                  <a:lnTo>
                    <a:pt x="315252" y="214083"/>
                  </a:lnTo>
                  <a:lnTo>
                    <a:pt x="323697" y="212077"/>
                  </a:lnTo>
                  <a:lnTo>
                    <a:pt x="331203" y="209550"/>
                  </a:lnTo>
                  <a:lnTo>
                    <a:pt x="337820" y="206502"/>
                  </a:lnTo>
                  <a:lnTo>
                    <a:pt x="335940" y="204317"/>
                  </a:lnTo>
                  <a:lnTo>
                    <a:pt x="345528" y="200748"/>
                  </a:lnTo>
                  <a:lnTo>
                    <a:pt x="361911" y="173888"/>
                  </a:lnTo>
                  <a:close/>
                </a:path>
              </a:pathLst>
            </a:custGeom>
            <a:solidFill>
              <a:srgbClr val="C53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650232" y="3310128"/>
              <a:ext cx="316230" cy="144780"/>
            </a:xfrm>
            <a:custGeom>
              <a:avLst/>
              <a:gdLst/>
              <a:ahLst/>
              <a:cxnLst/>
              <a:rect l="l" t="t" r="r" b="b"/>
              <a:pathLst>
                <a:path w="316229" h="144779">
                  <a:moveTo>
                    <a:pt x="97269" y="40144"/>
                  </a:moveTo>
                  <a:lnTo>
                    <a:pt x="95211" y="22517"/>
                  </a:lnTo>
                  <a:lnTo>
                    <a:pt x="86753" y="8547"/>
                  </a:lnTo>
                  <a:lnTo>
                    <a:pt x="72517" y="533"/>
                  </a:lnTo>
                  <a:lnTo>
                    <a:pt x="55219" y="0"/>
                  </a:lnTo>
                  <a:lnTo>
                    <a:pt x="36893" y="6781"/>
                  </a:lnTo>
                  <a:lnTo>
                    <a:pt x="19608" y="20726"/>
                  </a:lnTo>
                  <a:lnTo>
                    <a:pt x="6007" y="40982"/>
                  </a:lnTo>
                  <a:lnTo>
                    <a:pt x="0" y="62382"/>
                  </a:lnTo>
                  <a:lnTo>
                    <a:pt x="1955" y="82181"/>
                  </a:lnTo>
                  <a:lnTo>
                    <a:pt x="12242" y="97612"/>
                  </a:lnTo>
                  <a:lnTo>
                    <a:pt x="28384" y="104914"/>
                  </a:lnTo>
                  <a:lnTo>
                    <a:pt x="47028" y="103543"/>
                  </a:lnTo>
                  <a:lnTo>
                    <a:pt x="65811" y="94361"/>
                  </a:lnTo>
                  <a:lnTo>
                    <a:pt x="82384" y="78270"/>
                  </a:lnTo>
                  <a:lnTo>
                    <a:pt x="92976" y="59410"/>
                  </a:lnTo>
                  <a:lnTo>
                    <a:pt x="97269" y="40144"/>
                  </a:lnTo>
                  <a:close/>
                </a:path>
                <a:path w="316229" h="144779">
                  <a:moveTo>
                    <a:pt x="315988" y="92583"/>
                  </a:moveTo>
                  <a:lnTo>
                    <a:pt x="305638" y="48298"/>
                  </a:lnTo>
                  <a:lnTo>
                    <a:pt x="264858" y="24828"/>
                  </a:lnTo>
                  <a:lnTo>
                    <a:pt x="250482" y="31686"/>
                  </a:lnTo>
                  <a:lnTo>
                    <a:pt x="239204" y="45288"/>
                  </a:lnTo>
                  <a:lnTo>
                    <a:pt x="232219" y="64096"/>
                  </a:lnTo>
                  <a:lnTo>
                    <a:pt x="230720" y="86563"/>
                  </a:lnTo>
                  <a:lnTo>
                    <a:pt x="237058" y="115404"/>
                  </a:lnTo>
                  <a:lnTo>
                    <a:pt x="249047" y="134696"/>
                  </a:lnTo>
                  <a:lnTo>
                    <a:pt x="265214" y="144246"/>
                  </a:lnTo>
                  <a:lnTo>
                    <a:pt x="284111" y="143840"/>
                  </a:lnTo>
                  <a:lnTo>
                    <a:pt x="300609" y="133642"/>
                  </a:lnTo>
                  <a:lnTo>
                    <a:pt x="311467" y="115544"/>
                  </a:lnTo>
                  <a:lnTo>
                    <a:pt x="315988" y="92583"/>
                  </a:lnTo>
                  <a:close/>
                </a:path>
              </a:pathLst>
            </a:custGeom>
            <a:solidFill>
              <a:srgbClr val="9B857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728159" y="2955531"/>
              <a:ext cx="229870" cy="233045"/>
            </a:xfrm>
            <a:custGeom>
              <a:avLst/>
              <a:gdLst/>
              <a:ahLst/>
              <a:cxnLst/>
              <a:rect l="l" t="t" r="r" b="b"/>
              <a:pathLst>
                <a:path w="229870" h="233044">
                  <a:moveTo>
                    <a:pt x="229654" y="93408"/>
                  </a:moveTo>
                  <a:lnTo>
                    <a:pt x="200621" y="48272"/>
                  </a:lnTo>
                  <a:lnTo>
                    <a:pt x="163779" y="18300"/>
                  </a:lnTo>
                  <a:lnTo>
                    <a:pt x="123863" y="2540"/>
                  </a:lnTo>
                  <a:lnTo>
                    <a:pt x="85636" y="0"/>
                  </a:lnTo>
                  <a:lnTo>
                    <a:pt x="53873" y="9690"/>
                  </a:lnTo>
                  <a:lnTo>
                    <a:pt x="33324" y="30645"/>
                  </a:lnTo>
                  <a:lnTo>
                    <a:pt x="28752" y="61874"/>
                  </a:lnTo>
                  <a:lnTo>
                    <a:pt x="0" y="94640"/>
                  </a:lnTo>
                  <a:lnTo>
                    <a:pt x="1968" y="136740"/>
                  </a:lnTo>
                  <a:lnTo>
                    <a:pt x="21932" y="179578"/>
                  </a:lnTo>
                  <a:lnTo>
                    <a:pt x="47180" y="214528"/>
                  </a:lnTo>
                  <a:lnTo>
                    <a:pt x="64960" y="232994"/>
                  </a:lnTo>
                  <a:lnTo>
                    <a:pt x="111442" y="221195"/>
                  </a:lnTo>
                  <a:lnTo>
                    <a:pt x="125145" y="198856"/>
                  </a:lnTo>
                  <a:lnTo>
                    <a:pt x="157848" y="150964"/>
                  </a:lnTo>
                  <a:lnTo>
                    <a:pt x="196888" y="106235"/>
                  </a:lnTo>
                  <a:lnTo>
                    <a:pt x="229654" y="93408"/>
                  </a:lnTo>
                  <a:close/>
                </a:path>
              </a:pathLst>
            </a:custGeom>
            <a:solidFill>
              <a:srgbClr val="4824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700764" y="3191483"/>
              <a:ext cx="206375" cy="83185"/>
            </a:xfrm>
            <a:custGeom>
              <a:avLst/>
              <a:gdLst/>
              <a:ahLst/>
              <a:cxnLst/>
              <a:rect l="l" t="t" r="r" b="b"/>
              <a:pathLst>
                <a:path w="206375" h="83185">
                  <a:moveTo>
                    <a:pt x="106197" y="0"/>
                  </a:moveTo>
                  <a:lnTo>
                    <a:pt x="98983" y="41605"/>
                  </a:lnTo>
                  <a:lnTo>
                    <a:pt x="93611" y="42811"/>
                  </a:lnTo>
                  <a:lnTo>
                    <a:pt x="91490" y="43611"/>
                  </a:lnTo>
                  <a:lnTo>
                    <a:pt x="86487" y="46113"/>
                  </a:lnTo>
                  <a:lnTo>
                    <a:pt x="60757" y="46796"/>
                  </a:lnTo>
                  <a:lnTo>
                    <a:pt x="44208" y="48645"/>
                  </a:lnTo>
                  <a:lnTo>
                    <a:pt x="7607" y="64350"/>
                  </a:lnTo>
                  <a:lnTo>
                    <a:pt x="0" y="69748"/>
                  </a:lnTo>
                  <a:lnTo>
                    <a:pt x="20741" y="75200"/>
                  </a:lnTo>
                  <a:lnTo>
                    <a:pt x="44827" y="79332"/>
                  </a:lnTo>
                  <a:lnTo>
                    <a:pt x="71633" y="81951"/>
                  </a:lnTo>
                  <a:lnTo>
                    <a:pt x="100533" y="82867"/>
                  </a:lnTo>
                  <a:lnTo>
                    <a:pt x="131233" y="81832"/>
                  </a:lnTo>
                  <a:lnTo>
                    <a:pt x="159510" y="78881"/>
                  </a:lnTo>
                  <a:lnTo>
                    <a:pt x="184613" y="74246"/>
                  </a:lnTo>
                  <a:lnTo>
                    <a:pt x="205790" y="68160"/>
                  </a:lnTo>
                  <a:lnTo>
                    <a:pt x="196514" y="64578"/>
                  </a:lnTo>
                  <a:lnTo>
                    <a:pt x="186135" y="61240"/>
                  </a:lnTo>
                  <a:lnTo>
                    <a:pt x="174831" y="58172"/>
                  </a:lnTo>
                  <a:lnTo>
                    <a:pt x="162775" y="55397"/>
                  </a:lnTo>
                  <a:lnTo>
                    <a:pt x="158381" y="53441"/>
                  </a:lnTo>
                  <a:lnTo>
                    <a:pt x="155740" y="51561"/>
                  </a:lnTo>
                  <a:lnTo>
                    <a:pt x="152336" y="49656"/>
                  </a:lnTo>
                  <a:lnTo>
                    <a:pt x="148374" y="47917"/>
                  </a:lnTo>
                  <a:lnTo>
                    <a:pt x="151765" y="2933"/>
                  </a:lnTo>
                  <a:lnTo>
                    <a:pt x="140917" y="1780"/>
                  </a:lnTo>
                  <a:lnTo>
                    <a:pt x="129681" y="900"/>
                  </a:lnTo>
                  <a:lnTo>
                    <a:pt x="118094" y="303"/>
                  </a:lnTo>
                  <a:lnTo>
                    <a:pt x="106197" y="0"/>
                  </a:lnTo>
                  <a:close/>
                </a:path>
              </a:pathLst>
            </a:custGeom>
            <a:solidFill>
              <a:srgbClr val="DD6F51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780166" y="3005467"/>
              <a:ext cx="158750" cy="231140"/>
            </a:xfrm>
            <a:custGeom>
              <a:avLst/>
              <a:gdLst/>
              <a:ahLst/>
              <a:cxnLst/>
              <a:rect l="l" t="t" r="r" b="b"/>
              <a:pathLst>
                <a:path w="158750" h="231139">
                  <a:moveTo>
                    <a:pt x="158280" y="194932"/>
                  </a:moveTo>
                  <a:lnTo>
                    <a:pt x="147078" y="158038"/>
                  </a:lnTo>
                  <a:lnTo>
                    <a:pt x="138785" y="126911"/>
                  </a:lnTo>
                  <a:lnTo>
                    <a:pt x="133654" y="83997"/>
                  </a:lnTo>
                  <a:lnTo>
                    <a:pt x="126619" y="42252"/>
                  </a:lnTo>
                  <a:lnTo>
                    <a:pt x="112636" y="14655"/>
                  </a:lnTo>
                  <a:lnTo>
                    <a:pt x="89890" y="2933"/>
                  </a:lnTo>
                  <a:lnTo>
                    <a:pt x="63157" y="0"/>
                  </a:lnTo>
                  <a:lnTo>
                    <a:pt x="37261" y="5613"/>
                  </a:lnTo>
                  <a:lnTo>
                    <a:pt x="17043" y="19519"/>
                  </a:lnTo>
                  <a:lnTo>
                    <a:pt x="15875" y="39712"/>
                  </a:lnTo>
                  <a:lnTo>
                    <a:pt x="23495" y="73507"/>
                  </a:lnTo>
                  <a:lnTo>
                    <a:pt x="31978" y="108775"/>
                  </a:lnTo>
                  <a:lnTo>
                    <a:pt x="33401" y="133400"/>
                  </a:lnTo>
                  <a:lnTo>
                    <a:pt x="29032" y="135699"/>
                  </a:lnTo>
                  <a:lnTo>
                    <a:pt x="28994" y="133070"/>
                  </a:lnTo>
                  <a:lnTo>
                    <a:pt x="26619" y="124294"/>
                  </a:lnTo>
                  <a:lnTo>
                    <a:pt x="22352" y="116319"/>
                  </a:lnTo>
                  <a:lnTo>
                    <a:pt x="17068" y="110566"/>
                  </a:lnTo>
                  <a:lnTo>
                    <a:pt x="11404" y="107594"/>
                  </a:lnTo>
                  <a:lnTo>
                    <a:pt x="6032" y="107899"/>
                  </a:lnTo>
                  <a:lnTo>
                    <a:pt x="2006" y="111569"/>
                  </a:lnTo>
                  <a:lnTo>
                    <a:pt x="0" y="117805"/>
                  </a:lnTo>
                  <a:lnTo>
                    <a:pt x="127" y="125742"/>
                  </a:lnTo>
                  <a:lnTo>
                    <a:pt x="2489" y="134518"/>
                  </a:lnTo>
                  <a:lnTo>
                    <a:pt x="6756" y="142494"/>
                  </a:lnTo>
                  <a:lnTo>
                    <a:pt x="12052" y="148234"/>
                  </a:lnTo>
                  <a:lnTo>
                    <a:pt x="13944" y="149250"/>
                  </a:lnTo>
                  <a:lnTo>
                    <a:pt x="11760" y="152285"/>
                  </a:lnTo>
                  <a:lnTo>
                    <a:pt x="7683" y="166408"/>
                  </a:lnTo>
                  <a:lnTo>
                    <a:pt x="8661" y="179336"/>
                  </a:lnTo>
                  <a:lnTo>
                    <a:pt x="17894" y="197040"/>
                  </a:lnTo>
                  <a:lnTo>
                    <a:pt x="33832" y="211810"/>
                  </a:lnTo>
                  <a:lnTo>
                    <a:pt x="57251" y="223240"/>
                  </a:lnTo>
                  <a:lnTo>
                    <a:pt x="88925" y="230924"/>
                  </a:lnTo>
                  <a:lnTo>
                    <a:pt x="122936" y="230898"/>
                  </a:lnTo>
                  <a:lnTo>
                    <a:pt x="148145" y="219049"/>
                  </a:lnTo>
                  <a:lnTo>
                    <a:pt x="158280" y="194932"/>
                  </a:lnTo>
                  <a:close/>
                </a:path>
              </a:pathLst>
            </a:custGeom>
            <a:solidFill>
              <a:srgbClr val="BBD7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782790" y="3119723"/>
              <a:ext cx="23495" cy="34290"/>
            </a:xfrm>
            <a:custGeom>
              <a:avLst/>
              <a:gdLst/>
              <a:ahLst/>
              <a:cxnLst/>
              <a:rect l="l" t="t" r="r" b="b"/>
              <a:pathLst>
                <a:path w="23495" h="34289">
                  <a:moveTo>
                    <a:pt x="10350" y="0"/>
                  </a:moveTo>
                  <a:lnTo>
                    <a:pt x="1092" y="3924"/>
                  </a:lnTo>
                  <a:lnTo>
                    <a:pt x="0" y="12192"/>
                  </a:lnTo>
                  <a:lnTo>
                    <a:pt x="6553" y="28702"/>
                  </a:lnTo>
                  <a:lnTo>
                    <a:pt x="12966" y="33794"/>
                  </a:lnTo>
                  <a:lnTo>
                    <a:pt x="17589" y="31838"/>
                  </a:lnTo>
                  <a:lnTo>
                    <a:pt x="22224" y="29883"/>
                  </a:lnTo>
                  <a:lnTo>
                    <a:pt x="23317" y="21602"/>
                  </a:lnTo>
                  <a:lnTo>
                    <a:pt x="16763" y="5092"/>
                  </a:lnTo>
                  <a:lnTo>
                    <a:pt x="10350" y="0"/>
                  </a:lnTo>
                  <a:close/>
                </a:path>
              </a:pathLst>
            </a:custGeom>
            <a:solidFill>
              <a:srgbClr val="8AA3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792112" y="3138490"/>
              <a:ext cx="11430" cy="15240"/>
            </a:xfrm>
            <a:custGeom>
              <a:avLst/>
              <a:gdLst/>
              <a:ahLst/>
              <a:cxnLst/>
              <a:rect l="l" t="t" r="r" b="b"/>
              <a:pathLst>
                <a:path w="11429" h="15239">
                  <a:moveTo>
                    <a:pt x="5562" y="0"/>
                  </a:moveTo>
                  <a:lnTo>
                    <a:pt x="800" y="2019"/>
                  </a:lnTo>
                  <a:lnTo>
                    <a:pt x="0" y="5689"/>
                  </a:lnTo>
                  <a:lnTo>
                    <a:pt x="2755" y="12750"/>
                  </a:lnTo>
                  <a:lnTo>
                    <a:pt x="5816" y="14795"/>
                  </a:lnTo>
                  <a:lnTo>
                    <a:pt x="8191" y="13792"/>
                  </a:lnTo>
                  <a:lnTo>
                    <a:pt x="10579" y="12788"/>
                  </a:lnTo>
                  <a:lnTo>
                    <a:pt x="11379" y="9105"/>
                  </a:lnTo>
                  <a:lnTo>
                    <a:pt x="8610" y="2044"/>
                  </a:lnTo>
                  <a:lnTo>
                    <a:pt x="5562" y="0"/>
                  </a:lnTo>
                  <a:close/>
                </a:path>
              </a:pathLst>
            </a:custGeom>
            <a:solidFill>
              <a:srgbClr val="BBD7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787455" y="3136887"/>
              <a:ext cx="152400" cy="95885"/>
            </a:xfrm>
            <a:custGeom>
              <a:avLst/>
              <a:gdLst/>
              <a:ahLst/>
              <a:cxnLst/>
              <a:rect l="l" t="t" r="r" b="b"/>
              <a:pathLst>
                <a:path w="152400" h="95885">
                  <a:moveTo>
                    <a:pt x="67398" y="30492"/>
                  </a:moveTo>
                  <a:lnTo>
                    <a:pt x="63538" y="16700"/>
                  </a:lnTo>
                  <a:lnTo>
                    <a:pt x="55321" y="6057"/>
                  </a:lnTo>
                  <a:lnTo>
                    <a:pt x="43446" y="38"/>
                  </a:lnTo>
                  <a:lnTo>
                    <a:pt x="30048" y="0"/>
                  </a:lnTo>
                  <a:lnTo>
                    <a:pt x="17640" y="5689"/>
                  </a:lnTo>
                  <a:lnTo>
                    <a:pt x="7581" y="16129"/>
                  </a:lnTo>
                  <a:lnTo>
                    <a:pt x="1244" y="30353"/>
                  </a:lnTo>
                  <a:lnTo>
                    <a:pt x="0" y="45796"/>
                  </a:lnTo>
                  <a:lnTo>
                    <a:pt x="3848" y="59575"/>
                  </a:lnTo>
                  <a:lnTo>
                    <a:pt x="12090" y="70205"/>
                  </a:lnTo>
                  <a:lnTo>
                    <a:pt x="23952" y="76238"/>
                  </a:lnTo>
                  <a:lnTo>
                    <a:pt x="37350" y="76276"/>
                  </a:lnTo>
                  <a:lnTo>
                    <a:pt x="49758" y="70586"/>
                  </a:lnTo>
                  <a:lnTo>
                    <a:pt x="59817" y="60147"/>
                  </a:lnTo>
                  <a:lnTo>
                    <a:pt x="66154" y="45935"/>
                  </a:lnTo>
                  <a:lnTo>
                    <a:pt x="67398" y="30492"/>
                  </a:lnTo>
                  <a:close/>
                </a:path>
                <a:path w="152400" h="95885">
                  <a:moveTo>
                    <a:pt x="151904" y="62217"/>
                  </a:moveTo>
                  <a:lnTo>
                    <a:pt x="150114" y="48234"/>
                  </a:lnTo>
                  <a:lnTo>
                    <a:pt x="145224" y="33832"/>
                  </a:lnTo>
                  <a:lnTo>
                    <a:pt x="137071" y="22440"/>
                  </a:lnTo>
                  <a:lnTo>
                    <a:pt x="127825" y="21145"/>
                  </a:lnTo>
                  <a:lnTo>
                    <a:pt x="117411" y="28829"/>
                  </a:lnTo>
                  <a:lnTo>
                    <a:pt x="108089" y="41770"/>
                  </a:lnTo>
                  <a:lnTo>
                    <a:pt x="102133" y="56197"/>
                  </a:lnTo>
                  <a:lnTo>
                    <a:pt x="100761" y="69761"/>
                  </a:lnTo>
                  <a:lnTo>
                    <a:pt x="103365" y="81737"/>
                  </a:lnTo>
                  <a:lnTo>
                    <a:pt x="109435" y="90843"/>
                  </a:lnTo>
                  <a:lnTo>
                    <a:pt x="118427" y="95808"/>
                  </a:lnTo>
                  <a:lnTo>
                    <a:pt x="128524" y="95631"/>
                  </a:lnTo>
                  <a:lnTo>
                    <a:pt x="137782" y="90906"/>
                  </a:lnTo>
                  <a:lnTo>
                    <a:pt x="145453" y="82778"/>
                  </a:lnTo>
                  <a:lnTo>
                    <a:pt x="150799" y="72377"/>
                  </a:lnTo>
                  <a:lnTo>
                    <a:pt x="151904" y="62217"/>
                  </a:lnTo>
                  <a:close/>
                </a:path>
              </a:pathLst>
            </a:custGeom>
            <a:solidFill>
              <a:srgbClr val="D0E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839843" y="3157575"/>
              <a:ext cx="62230" cy="60325"/>
            </a:xfrm>
            <a:custGeom>
              <a:avLst/>
              <a:gdLst/>
              <a:ahLst/>
              <a:cxnLst/>
              <a:rect l="l" t="t" r="r" b="b"/>
              <a:pathLst>
                <a:path w="62229" h="60325">
                  <a:moveTo>
                    <a:pt x="61722" y="12242"/>
                  </a:moveTo>
                  <a:lnTo>
                    <a:pt x="52679" y="22529"/>
                  </a:lnTo>
                  <a:lnTo>
                    <a:pt x="48831" y="30797"/>
                  </a:lnTo>
                  <a:lnTo>
                    <a:pt x="40830" y="27165"/>
                  </a:lnTo>
                  <a:lnTo>
                    <a:pt x="29527" y="24752"/>
                  </a:lnTo>
                  <a:lnTo>
                    <a:pt x="18935" y="23977"/>
                  </a:lnTo>
                  <a:lnTo>
                    <a:pt x="15341" y="24244"/>
                  </a:lnTo>
                  <a:lnTo>
                    <a:pt x="16446" y="13995"/>
                  </a:lnTo>
                  <a:lnTo>
                    <a:pt x="12852" y="0"/>
                  </a:lnTo>
                  <a:lnTo>
                    <a:pt x="12865" y="6515"/>
                  </a:lnTo>
                  <a:lnTo>
                    <a:pt x="11379" y="17907"/>
                  </a:lnTo>
                  <a:lnTo>
                    <a:pt x="7416" y="32156"/>
                  </a:lnTo>
                  <a:lnTo>
                    <a:pt x="0" y="47307"/>
                  </a:lnTo>
                  <a:lnTo>
                    <a:pt x="9448" y="37401"/>
                  </a:lnTo>
                  <a:lnTo>
                    <a:pt x="13512" y="29489"/>
                  </a:lnTo>
                  <a:lnTo>
                    <a:pt x="24790" y="29451"/>
                  </a:lnTo>
                  <a:lnTo>
                    <a:pt x="34239" y="30226"/>
                  </a:lnTo>
                  <a:lnTo>
                    <a:pt x="41160" y="32537"/>
                  </a:lnTo>
                  <a:lnTo>
                    <a:pt x="47307" y="35966"/>
                  </a:lnTo>
                  <a:lnTo>
                    <a:pt x="46647" y="46202"/>
                  </a:lnTo>
                  <a:lnTo>
                    <a:pt x="50825" y="60032"/>
                  </a:lnTo>
                  <a:lnTo>
                    <a:pt x="50546" y="53517"/>
                  </a:lnTo>
                  <a:lnTo>
                    <a:pt x="51562" y="42087"/>
                  </a:lnTo>
                  <a:lnTo>
                    <a:pt x="54940" y="27673"/>
                  </a:lnTo>
                  <a:lnTo>
                    <a:pt x="61722" y="12242"/>
                  </a:lnTo>
                  <a:close/>
                </a:path>
              </a:pathLst>
            </a:custGeom>
            <a:solidFill>
              <a:srgbClr val="8AA3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50854" y="3169894"/>
              <a:ext cx="106959" cy="272644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4671474" y="3262844"/>
              <a:ext cx="89535" cy="135890"/>
            </a:xfrm>
            <a:custGeom>
              <a:avLst/>
              <a:gdLst/>
              <a:ahLst/>
              <a:cxnLst/>
              <a:rect l="l" t="t" r="r" b="b"/>
              <a:pathLst>
                <a:path w="89535" h="135889">
                  <a:moveTo>
                    <a:pt x="89340" y="0"/>
                  </a:moveTo>
                  <a:lnTo>
                    <a:pt x="39455" y="27708"/>
                  </a:lnTo>
                  <a:lnTo>
                    <a:pt x="3095" y="77533"/>
                  </a:lnTo>
                  <a:lnTo>
                    <a:pt x="0" y="99927"/>
                  </a:lnTo>
                  <a:lnTo>
                    <a:pt x="6424" y="119651"/>
                  </a:lnTo>
                  <a:lnTo>
                    <a:pt x="20699" y="132895"/>
                  </a:lnTo>
                  <a:lnTo>
                    <a:pt x="41156" y="135851"/>
                  </a:lnTo>
                  <a:lnTo>
                    <a:pt x="45614" y="134362"/>
                  </a:lnTo>
                  <a:lnTo>
                    <a:pt x="50534" y="131248"/>
                  </a:lnTo>
                  <a:lnTo>
                    <a:pt x="55871" y="126657"/>
                  </a:lnTo>
                  <a:lnTo>
                    <a:pt x="61578" y="120738"/>
                  </a:lnTo>
                  <a:lnTo>
                    <a:pt x="60534" y="95517"/>
                  </a:lnTo>
                  <a:lnTo>
                    <a:pt x="64791" y="66198"/>
                  </a:lnTo>
                  <a:lnTo>
                    <a:pt x="74287" y="34145"/>
                  </a:lnTo>
                  <a:lnTo>
                    <a:pt x="89340" y="0"/>
                  </a:lnTo>
                  <a:close/>
                </a:path>
              </a:pathLst>
            </a:custGeom>
            <a:solidFill>
              <a:srgbClr val="372D2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74580" y="3173133"/>
              <a:ext cx="207351" cy="225577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4849901" y="3104794"/>
              <a:ext cx="47625" cy="26670"/>
            </a:xfrm>
            <a:custGeom>
              <a:avLst/>
              <a:gdLst/>
              <a:ahLst/>
              <a:cxnLst/>
              <a:rect l="l" t="t" r="r" b="b"/>
              <a:pathLst>
                <a:path w="47625" h="26669">
                  <a:moveTo>
                    <a:pt x="10706" y="10198"/>
                  </a:moveTo>
                  <a:lnTo>
                    <a:pt x="9232" y="0"/>
                  </a:lnTo>
                  <a:lnTo>
                    <a:pt x="2197" y="444"/>
                  </a:lnTo>
                  <a:lnTo>
                    <a:pt x="0" y="7747"/>
                  </a:lnTo>
                  <a:lnTo>
                    <a:pt x="304" y="15951"/>
                  </a:lnTo>
                  <a:lnTo>
                    <a:pt x="482" y="20637"/>
                  </a:lnTo>
                  <a:lnTo>
                    <a:pt x="2984" y="25425"/>
                  </a:lnTo>
                  <a:lnTo>
                    <a:pt x="9207" y="25717"/>
                  </a:lnTo>
                  <a:lnTo>
                    <a:pt x="10312" y="18757"/>
                  </a:lnTo>
                  <a:lnTo>
                    <a:pt x="10706" y="10198"/>
                  </a:lnTo>
                  <a:close/>
                </a:path>
                <a:path w="47625" h="26669">
                  <a:moveTo>
                    <a:pt x="47053" y="19050"/>
                  </a:moveTo>
                  <a:lnTo>
                    <a:pt x="46634" y="10490"/>
                  </a:lnTo>
                  <a:lnTo>
                    <a:pt x="44208" y="469"/>
                  </a:lnTo>
                  <a:lnTo>
                    <a:pt x="37236" y="1587"/>
                  </a:lnTo>
                  <a:lnTo>
                    <a:pt x="35750" y="9067"/>
                  </a:lnTo>
                  <a:lnTo>
                    <a:pt x="36830" y="17208"/>
                  </a:lnTo>
                  <a:lnTo>
                    <a:pt x="37452" y="21856"/>
                  </a:lnTo>
                  <a:lnTo>
                    <a:pt x="40398" y="26390"/>
                  </a:lnTo>
                  <a:lnTo>
                    <a:pt x="46634" y="26085"/>
                  </a:lnTo>
                  <a:lnTo>
                    <a:pt x="47053" y="19050"/>
                  </a:lnTo>
                  <a:close/>
                </a:path>
              </a:pathLst>
            </a:custGeom>
            <a:solidFill>
              <a:srgbClr val="5632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871979" y="3119428"/>
              <a:ext cx="23495" cy="45720"/>
            </a:xfrm>
            <a:custGeom>
              <a:avLst/>
              <a:gdLst/>
              <a:ahLst/>
              <a:cxnLst/>
              <a:rect l="l" t="t" r="r" b="b"/>
              <a:pathLst>
                <a:path w="23495" h="45719">
                  <a:moveTo>
                    <a:pt x="929" y="0"/>
                  </a:moveTo>
                  <a:lnTo>
                    <a:pt x="0" y="7426"/>
                  </a:lnTo>
                  <a:lnTo>
                    <a:pt x="559" y="21094"/>
                  </a:lnTo>
                  <a:lnTo>
                    <a:pt x="2003" y="34629"/>
                  </a:lnTo>
                  <a:lnTo>
                    <a:pt x="3723" y="41656"/>
                  </a:lnTo>
                  <a:lnTo>
                    <a:pt x="7228" y="45161"/>
                  </a:lnTo>
                  <a:lnTo>
                    <a:pt x="22799" y="42024"/>
                  </a:lnTo>
                  <a:lnTo>
                    <a:pt x="23180" y="37731"/>
                  </a:lnTo>
                  <a:lnTo>
                    <a:pt x="20574" y="29209"/>
                  </a:lnTo>
                  <a:lnTo>
                    <a:pt x="14093" y="15070"/>
                  </a:lnTo>
                  <a:lnTo>
                    <a:pt x="6592" y="2829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D6E2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832045" y="3077057"/>
              <a:ext cx="79375" cy="27940"/>
            </a:xfrm>
            <a:custGeom>
              <a:avLst/>
              <a:gdLst/>
              <a:ahLst/>
              <a:cxnLst/>
              <a:rect l="l" t="t" r="r" b="b"/>
              <a:pathLst>
                <a:path w="79375" h="27939">
                  <a:moveTo>
                    <a:pt x="29667" y="3302"/>
                  </a:moveTo>
                  <a:lnTo>
                    <a:pt x="18161" y="3060"/>
                  </a:lnTo>
                  <a:lnTo>
                    <a:pt x="11226" y="5181"/>
                  </a:lnTo>
                  <a:lnTo>
                    <a:pt x="6108" y="11633"/>
                  </a:lnTo>
                  <a:lnTo>
                    <a:pt x="0" y="24384"/>
                  </a:lnTo>
                  <a:lnTo>
                    <a:pt x="4165" y="27482"/>
                  </a:lnTo>
                  <a:lnTo>
                    <a:pt x="8026" y="23355"/>
                  </a:lnTo>
                  <a:lnTo>
                    <a:pt x="14185" y="18707"/>
                  </a:lnTo>
                  <a:lnTo>
                    <a:pt x="21323" y="15163"/>
                  </a:lnTo>
                  <a:lnTo>
                    <a:pt x="28130" y="14312"/>
                  </a:lnTo>
                  <a:lnTo>
                    <a:pt x="29667" y="3302"/>
                  </a:lnTo>
                  <a:close/>
                </a:path>
                <a:path w="79375" h="27939">
                  <a:moveTo>
                    <a:pt x="78841" y="17703"/>
                  </a:moveTo>
                  <a:lnTo>
                    <a:pt x="71412" y="6248"/>
                  </a:lnTo>
                  <a:lnTo>
                    <a:pt x="65811" y="838"/>
                  </a:lnTo>
                  <a:lnTo>
                    <a:pt x="59245" y="0"/>
                  </a:lnTo>
                  <a:lnTo>
                    <a:pt x="48882" y="2311"/>
                  </a:lnTo>
                  <a:lnTo>
                    <a:pt x="51930" y="12852"/>
                  </a:lnTo>
                  <a:lnTo>
                    <a:pt x="58204" y="12458"/>
                  </a:lnTo>
                  <a:lnTo>
                    <a:pt x="65176" y="14668"/>
                  </a:lnTo>
                  <a:lnTo>
                    <a:pt x="71437" y="18135"/>
                  </a:lnTo>
                  <a:lnTo>
                    <a:pt x="75539" y="21501"/>
                  </a:lnTo>
                  <a:lnTo>
                    <a:pt x="78841" y="17703"/>
                  </a:lnTo>
                  <a:close/>
                </a:path>
              </a:pathLst>
            </a:custGeom>
            <a:solidFill>
              <a:srgbClr val="603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813643" y="3035782"/>
              <a:ext cx="31750" cy="38735"/>
            </a:xfrm>
            <a:custGeom>
              <a:avLst/>
              <a:gdLst/>
              <a:ahLst/>
              <a:cxnLst/>
              <a:rect l="l" t="t" r="r" b="b"/>
              <a:pathLst>
                <a:path w="31750" h="38735">
                  <a:moveTo>
                    <a:pt x="12788" y="17170"/>
                  </a:moveTo>
                  <a:lnTo>
                    <a:pt x="12725" y="17030"/>
                  </a:lnTo>
                  <a:lnTo>
                    <a:pt x="5765" y="0"/>
                  </a:lnTo>
                  <a:lnTo>
                    <a:pt x="4330" y="4572"/>
                  </a:lnTo>
                  <a:lnTo>
                    <a:pt x="0" y="17221"/>
                  </a:lnTo>
                  <a:lnTo>
                    <a:pt x="4851" y="17030"/>
                  </a:lnTo>
                  <a:lnTo>
                    <a:pt x="12788" y="17170"/>
                  </a:lnTo>
                  <a:close/>
                </a:path>
                <a:path w="31750" h="38735">
                  <a:moveTo>
                    <a:pt x="22898" y="38265"/>
                  </a:moveTo>
                  <a:lnTo>
                    <a:pt x="22834" y="38112"/>
                  </a:lnTo>
                  <a:lnTo>
                    <a:pt x="15875" y="21082"/>
                  </a:lnTo>
                  <a:lnTo>
                    <a:pt x="14439" y="25654"/>
                  </a:lnTo>
                  <a:lnTo>
                    <a:pt x="10109" y="38303"/>
                  </a:lnTo>
                  <a:lnTo>
                    <a:pt x="14960" y="38112"/>
                  </a:lnTo>
                  <a:lnTo>
                    <a:pt x="22898" y="38265"/>
                  </a:lnTo>
                  <a:close/>
                </a:path>
                <a:path w="31750" h="38735">
                  <a:moveTo>
                    <a:pt x="31127" y="13716"/>
                  </a:moveTo>
                  <a:lnTo>
                    <a:pt x="26289" y="1879"/>
                  </a:lnTo>
                  <a:lnTo>
                    <a:pt x="25298" y="5029"/>
                  </a:lnTo>
                  <a:lnTo>
                    <a:pt x="22313" y="13754"/>
                  </a:lnTo>
                  <a:lnTo>
                    <a:pt x="25654" y="13627"/>
                  </a:lnTo>
                  <a:lnTo>
                    <a:pt x="31127" y="13716"/>
                  </a:lnTo>
                  <a:close/>
                </a:path>
              </a:pathLst>
            </a:custGeom>
            <a:solidFill>
              <a:srgbClr val="E3EA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724594" y="3004488"/>
              <a:ext cx="97155" cy="84455"/>
            </a:xfrm>
            <a:custGeom>
              <a:avLst/>
              <a:gdLst/>
              <a:ahLst/>
              <a:cxnLst/>
              <a:rect l="l" t="t" r="r" b="b"/>
              <a:pathLst>
                <a:path w="97154" h="84455">
                  <a:moveTo>
                    <a:pt x="46380" y="0"/>
                  </a:moveTo>
                  <a:lnTo>
                    <a:pt x="19424" y="3329"/>
                  </a:lnTo>
                  <a:lnTo>
                    <a:pt x="6994" y="19141"/>
                  </a:lnTo>
                  <a:lnTo>
                    <a:pt x="0" y="51852"/>
                  </a:lnTo>
                  <a:lnTo>
                    <a:pt x="7018" y="82933"/>
                  </a:lnTo>
                  <a:lnTo>
                    <a:pt x="33939" y="84258"/>
                  </a:lnTo>
                  <a:lnTo>
                    <a:pt x="63066" y="72689"/>
                  </a:lnTo>
                  <a:lnTo>
                    <a:pt x="76708" y="65086"/>
                  </a:lnTo>
                  <a:lnTo>
                    <a:pt x="75325" y="51607"/>
                  </a:lnTo>
                  <a:lnTo>
                    <a:pt x="76461" y="34915"/>
                  </a:lnTo>
                  <a:lnTo>
                    <a:pt x="82781" y="18221"/>
                  </a:lnTo>
                  <a:lnTo>
                    <a:pt x="96951" y="4735"/>
                  </a:lnTo>
                  <a:lnTo>
                    <a:pt x="46380" y="0"/>
                  </a:lnTo>
                  <a:close/>
                </a:path>
              </a:pathLst>
            </a:custGeom>
            <a:solidFill>
              <a:srgbClr val="603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683328" y="3391192"/>
              <a:ext cx="205104" cy="107950"/>
            </a:xfrm>
            <a:custGeom>
              <a:avLst/>
              <a:gdLst/>
              <a:ahLst/>
              <a:cxnLst/>
              <a:rect l="l" t="t" r="r" b="b"/>
              <a:pathLst>
                <a:path w="205104" h="107950">
                  <a:moveTo>
                    <a:pt x="69799" y="23774"/>
                  </a:moveTo>
                  <a:lnTo>
                    <a:pt x="68910" y="0"/>
                  </a:lnTo>
                  <a:lnTo>
                    <a:pt x="58356" y="23583"/>
                  </a:lnTo>
                  <a:lnTo>
                    <a:pt x="42341" y="43294"/>
                  </a:lnTo>
                  <a:lnTo>
                    <a:pt x="23241" y="60032"/>
                  </a:lnTo>
                  <a:lnTo>
                    <a:pt x="3505" y="74752"/>
                  </a:lnTo>
                  <a:lnTo>
                    <a:pt x="0" y="92278"/>
                  </a:lnTo>
                  <a:lnTo>
                    <a:pt x="41808" y="61264"/>
                  </a:lnTo>
                  <a:lnTo>
                    <a:pt x="62915" y="41313"/>
                  </a:lnTo>
                  <a:lnTo>
                    <a:pt x="69799" y="23774"/>
                  </a:lnTo>
                  <a:close/>
                </a:path>
                <a:path w="205104" h="107950">
                  <a:moveTo>
                    <a:pt x="204571" y="107569"/>
                  </a:moveTo>
                  <a:lnTo>
                    <a:pt x="177520" y="89369"/>
                  </a:lnTo>
                  <a:lnTo>
                    <a:pt x="159042" y="65417"/>
                  </a:lnTo>
                  <a:lnTo>
                    <a:pt x="147904" y="42773"/>
                  </a:lnTo>
                  <a:lnTo>
                    <a:pt x="142900" y="28511"/>
                  </a:lnTo>
                  <a:lnTo>
                    <a:pt x="149656" y="58534"/>
                  </a:lnTo>
                  <a:lnTo>
                    <a:pt x="161772" y="81762"/>
                  </a:lnTo>
                  <a:lnTo>
                    <a:pt x="179870" y="98132"/>
                  </a:lnTo>
                  <a:lnTo>
                    <a:pt x="204571" y="107569"/>
                  </a:lnTo>
                  <a:close/>
                </a:path>
              </a:pathLst>
            </a:custGeom>
            <a:solidFill>
              <a:srgbClr val="C53E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507851" y="4455433"/>
              <a:ext cx="598170" cy="598170"/>
            </a:xfrm>
            <a:custGeom>
              <a:avLst/>
              <a:gdLst/>
              <a:ahLst/>
              <a:cxnLst/>
              <a:rect l="l" t="t" r="r" b="b"/>
              <a:pathLst>
                <a:path w="598170" h="598170">
                  <a:moveTo>
                    <a:pt x="510311" y="87553"/>
                  </a:moveTo>
                  <a:lnTo>
                    <a:pt x="464065" y="49650"/>
                  </a:lnTo>
                  <a:lnTo>
                    <a:pt x="411429" y="21882"/>
                  </a:lnTo>
                  <a:lnTo>
                    <a:pt x="356314" y="5497"/>
                  </a:lnTo>
                  <a:lnTo>
                    <a:pt x="298932" y="0"/>
                  </a:lnTo>
                  <a:lnTo>
                    <a:pt x="270006" y="1377"/>
                  </a:lnTo>
                  <a:lnTo>
                    <a:pt x="213655" y="12339"/>
                  </a:lnTo>
                  <a:lnTo>
                    <a:pt x="159353" y="34472"/>
                  </a:lnTo>
                  <a:lnTo>
                    <a:pt x="109829" y="67362"/>
                  </a:lnTo>
                  <a:lnTo>
                    <a:pt x="67362" y="109829"/>
                  </a:lnTo>
                  <a:lnTo>
                    <a:pt x="34472" y="159359"/>
                  </a:lnTo>
                  <a:lnTo>
                    <a:pt x="12339" y="213661"/>
                  </a:lnTo>
                  <a:lnTo>
                    <a:pt x="1377" y="270007"/>
                  </a:lnTo>
                  <a:lnTo>
                    <a:pt x="0" y="298932"/>
                  </a:lnTo>
                  <a:lnTo>
                    <a:pt x="1375" y="327858"/>
                  </a:lnTo>
                  <a:lnTo>
                    <a:pt x="12333" y="384203"/>
                  </a:lnTo>
                  <a:lnTo>
                    <a:pt x="34472" y="438505"/>
                  </a:lnTo>
                  <a:lnTo>
                    <a:pt x="67362" y="488035"/>
                  </a:lnTo>
                  <a:lnTo>
                    <a:pt x="109829" y="530502"/>
                  </a:lnTo>
                  <a:lnTo>
                    <a:pt x="159353" y="563393"/>
                  </a:lnTo>
                  <a:lnTo>
                    <a:pt x="213655" y="585531"/>
                  </a:lnTo>
                  <a:lnTo>
                    <a:pt x="270006" y="596489"/>
                  </a:lnTo>
                  <a:lnTo>
                    <a:pt x="298932" y="597865"/>
                  </a:lnTo>
                  <a:lnTo>
                    <a:pt x="327858" y="596487"/>
                  </a:lnTo>
                  <a:lnTo>
                    <a:pt x="384203" y="585526"/>
                  </a:lnTo>
                  <a:lnTo>
                    <a:pt x="438504" y="563393"/>
                  </a:lnTo>
                  <a:lnTo>
                    <a:pt x="488029" y="530502"/>
                  </a:lnTo>
                  <a:lnTo>
                    <a:pt x="530502" y="488035"/>
                  </a:lnTo>
                  <a:lnTo>
                    <a:pt x="563393" y="438511"/>
                  </a:lnTo>
                  <a:lnTo>
                    <a:pt x="585526" y="384209"/>
                  </a:lnTo>
                  <a:lnTo>
                    <a:pt x="596487" y="327858"/>
                  </a:lnTo>
                  <a:lnTo>
                    <a:pt x="597865" y="298932"/>
                  </a:lnTo>
                  <a:lnTo>
                    <a:pt x="596487" y="270007"/>
                  </a:lnTo>
                  <a:lnTo>
                    <a:pt x="585526" y="213661"/>
                  </a:lnTo>
                  <a:lnTo>
                    <a:pt x="563393" y="159360"/>
                  </a:lnTo>
                  <a:lnTo>
                    <a:pt x="530502" y="109835"/>
                  </a:lnTo>
                  <a:lnTo>
                    <a:pt x="510311" y="87553"/>
                  </a:lnTo>
                </a:path>
              </a:pathLst>
            </a:custGeom>
            <a:ln w="12700">
              <a:solidFill>
                <a:srgbClr val="9B857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536415" y="4484005"/>
              <a:ext cx="541020" cy="541020"/>
            </a:xfrm>
            <a:custGeom>
              <a:avLst/>
              <a:gdLst/>
              <a:ahLst/>
              <a:cxnLst/>
              <a:rect l="l" t="t" r="r" b="b"/>
              <a:pathLst>
                <a:path w="541020" h="541020">
                  <a:moveTo>
                    <a:pt x="270370" y="0"/>
                  </a:moveTo>
                  <a:lnTo>
                    <a:pt x="218465" y="4968"/>
                  </a:lnTo>
                  <a:lnTo>
                    <a:pt x="168617" y="19786"/>
                  </a:lnTo>
                  <a:lnTo>
                    <a:pt x="121010" y="44904"/>
                  </a:lnTo>
                  <a:lnTo>
                    <a:pt x="79184" y="79184"/>
                  </a:lnTo>
                  <a:lnTo>
                    <a:pt x="44910" y="121008"/>
                  </a:lnTo>
                  <a:lnTo>
                    <a:pt x="19799" y="168605"/>
                  </a:lnTo>
                  <a:lnTo>
                    <a:pt x="4975" y="218462"/>
                  </a:lnTo>
                  <a:lnTo>
                    <a:pt x="0" y="270357"/>
                  </a:lnTo>
                  <a:lnTo>
                    <a:pt x="1245" y="296521"/>
                  </a:lnTo>
                  <a:lnTo>
                    <a:pt x="11160" y="347488"/>
                  </a:lnTo>
                  <a:lnTo>
                    <a:pt x="31182" y="396597"/>
                  </a:lnTo>
                  <a:lnTo>
                    <a:pt x="60929" y="441391"/>
                  </a:lnTo>
                  <a:lnTo>
                    <a:pt x="99336" y="479798"/>
                  </a:lnTo>
                  <a:lnTo>
                    <a:pt x="144130" y="509545"/>
                  </a:lnTo>
                  <a:lnTo>
                    <a:pt x="193239" y="529562"/>
                  </a:lnTo>
                  <a:lnTo>
                    <a:pt x="244205" y="539480"/>
                  </a:lnTo>
                  <a:lnTo>
                    <a:pt x="270370" y="540727"/>
                  </a:lnTo>
                  <a:lnTo>
                    <a:pt x="296527" y="539480"/>
                  </a:lnTo>
                  <a:lnTo>
                    <a:pt x="347488" y="529562"/>
                  </a:lnTo>
                  <a:lnTo>
                    <a:pt x="396597" y="509545"/>
                  </a:lnTo>
                  <a:lnTo>
                    <a:pt x="441391" y="479798"/>
                  </a:lnTo>
                  <a:lnTo>
                    <a:pt x="479804" y="441391"/>
                  </a:lnTo>
                  <a:lnTo>
                    <a:pt x="509552" y="396597"/>
                  </a:lnTo>
                  <a:lnTo>
                    <a:pt x="529572" y="347488"/>
                  </a:lnTo>
                  <a:lnTo>
                    <a:pt x="539482" y="296521"/>
                  </a:lnTo>
                  <a:lnTo>
                    <a:pt x="540727" y="270357"/>
                  </a:lnTo>
                  <a:lnTo>
                    <a:pt x="539482" y="244200"/>
                  </a:lnTo>
                  <a:lnTo>
                    <a:pt x="529572" y="193239"/>
                  </a:lnTo>
                  <a:lnTo>
                    <a:pt x="509552" y="144130"/>
                  </a:lnTo>
                  <a:lnTo>
                    <a:pt x="479804" y="99336"/>
                  </a:lnTo>
                  <a:lnTo>
                    <a:pt x="441392" y="60923"/>
                  </a:lnTo>
                  <a:lnTo>
                    <a:pt x="396603" y="31174"/>
                  </a:lnTo>
                  <a:lnTo>
                    <a:pt x="347494" y="11154"/>
                  </a:lnTo>
                  <a:lnTo>
                    <a:pt x="296527" y="1244"/>
                  </a:lnTo>
                  <a:lnTo>
                    <a:pt x="270370" y="0"/>
                  </a:lnTo>
                  <a:close/>
                </a:path>
              </a:pathLst>
            </a:custGeom>
            <a:solidFill>
              <a:srgbClr val="9B857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626165" y="4796345"/>
              <a:ext cx="409575" cy="139065"/>
            </a:xfrm>
            <a:custGeom>
              <a:avLst/>
              <a:gdLst/>
              <a:ahLst/>
              <a:cxnLst/>
              <a:rect l="l" t="t" r="r" b="b"/>
              <a:pathLst>
                <a:path w="409575" h="139064">
                  <a:moveTo>
                    <a:pt x="28613" y="127825"/>
                  </a:moveTo>
                  <a:lnTo>
                    <a:pt x="27343" y="121589"/>
                  </a:lnTo>
                  <a:lnTo>
                    <a:pt x="23926" y="117144"/>
                  </a:lnTo>
                  <a:lnTo>
                    <a:pt x="19380" y="113563"/>
                  </a:lnTo>
                  <a:lnTo>
                    <a:pt x="12103" y="108292"/>
                  </a:lnTo>
                  <a:lnTo>
                    <a:pt x="5257" y="97294"/>
                  </a:lnTo>
                  <a:lnTo>
                    <a:pt x="8407" y="81864"/>
                  </a:lnTo>
                  <a:lnTo>
                    <a:pt x="9766" y="74523"/>
                  </a:lnTo>
                  <a:lnTo>
                    <a:pt x="10350" y="66890"/>
                  </a:lnTo>
                  <a:lnTo>
                    <a:pt x="9321" y="59143"/>
                  </a:lnTo>
                  <a:lnTo>
                    <a:pt x="5816" y="51473"/>
                  </a:lnTo>
                  <a:lnTo>
                    <a:pt x="4914" y="50114"/>
                  </a:lnTo>
                  <a:lnTo>
                    <a:pt x="3086" y="49745"/>
                  </a:lnTo>
                  <a:lnTo>
                    <a:pt x="1727" y="50647"/>
                  </a:lnTo>
                  <a:lnTo>
                    <a:pt x="419" y="51777"/>
                  </a:lnTo>
                  <a:lnTo>
                    <a:pt x="0" y="53378"/>
                  </a:lnTo>
                  <a:lnTo>
                    <a:pt x="901" y="54724"/>
                  </a:lnTo>
                  <a:lnTo>
                    <a:pt x="3695" y="60883"/>
                  </a:lnTo>
                  <a:lnTo>
                    <a:pt x="4483" y="67284"/>
                  </a:lnTo>
                  <a:lnTo>
                    <a:pt x="3911" y="73888"/>
                  </a:lnTo>
                  <a:lnTo>
                    <a:pt x="1397" y="87261"/>
                  </a:lnTo>
                  <a:lnTo>
                    <a:pt x="787" y="93827"/>
                  </a:lnTo>
                  <a:lnTo>
                    <a:pt x="1447" y="100266"/>
                  </a:lnTo>
                  <a:lnTo>
                    <a:pt x="4013" y="106451"/>
                  </a:lnTo>
                  <a:lnTo>
                    <a:pt x="7708" y="112382"/>
                  </a:lnTo>
                  <a:lnTo>
                    <a:pt x="24739" y="124739"/>
                  </a:lnTo>
                  <a:lnTo>
                    <a:pt x="20650" y="136410"/>
                  </a:lnTo>
                  <a:lnTo>
                    <a:pt x="21450" y="138099"/>
                  </a:lnTo>
                  <a:lnTo>
                    <a:pt x="24003" y="139001"/>
                  </a:lnTo>
                  <a:lnTo>
                    <a:pt x="25069" y="138772"/>
                  </a:lnTo>
                  <a:lnTo>
                    <a:pt x="25831" y="138150"/>
                  </a:lnTo>
                  <a:lnTo>
                    <a:pt x="26555" y="137363"/>
                  </a:lnTo>
                  <a:lnTo>
                    <a:pt x="28613" y="127825"/>
                  </a:lnTo>
                  <a:close/>
                </a:path>
                <a:path w="409575" h="139064">
                  <a:moveTo>
                    <a:pt x="51790" y="130911"/>
                  </a:moveTo>
                  <a:lnTo>
                    <a:pt x="50914" y="122440"/>
                  </a:lnTo>
                  <a:lnTo>
                    <a:pt x="47612" y="115493"/>
                  </a:lnTo>
                  <a:lnTo>
                    <a:pt x="42824" y="109677"/>
                  </a:lnTo>
                  <a:lnTo>
                    <a:pt x="26187" y="94348"/>
                  </a:lnTo>
                  <a:lnTo>
                    <a:pt x="26631" y="81394"/>
                  </a:lnTo>
                  <a:lnTo>
                    <a:pt x="30657" y="72542"/>
                  </a:lnTo>
                  <a:lnTo>
                    <a:pt x="32956" y="66903"/>
                  </a:lnTo>
                  <a:lnTo>
                    <a:pt x="33756" y="61112"/>
                  </a:lnTo>
                  <a:lnTo>
                    <a:pt x="31508" y="55143"/>
                  </a:lnTo>
                  <a:lnTo>
                    <a:pt x="24688" y="48945"/>
                  </a:lnTo>
                  <a:lnTo>
                    <a:pt x="23304" y="48031"/>
                  </a:lnTo>
                  <a:lnTo>
                    <a:pt x="21475" y="48463"/>
                  </a:lnTo>
                  <a:lnTo>
                    <a:pt x="19697" y="51142"/>
                  </a:lnTo>
                  <a:lnTo>
                    <a:pt x="20091" y="52971"/>
                  </a:lnTo>
                  <a:lnTo>
                    <a:pt x="30099" y="59550"/>
                  </a:lnTo>
                  <a:lnTo>
                    <a:pt x="20802" y="80035"/>
                  </a:lnTo>
                  <a:lnTo>
                    <a:pt x="38366" y="113550"/>
                  </a:lnTo>
                  <a:lnTo>
                    <a:pt x="42468" y="118402"/>
                  </a:lnTo>
                  <a:lnTo>
                    <a:pt x="45186" y="123926"/>
                  </a:lnTo>
                  <a:lnTo>
                    <a:pt x="45897" y="130505"/>
                  </a:lnTo>
                  <a:lnTo>
                    <a:pt x="45796" y="132130"/>
                  </a:lnTo>
                  <a:lnTo>
                    <a:pt x="47015" y="133540"/>
                  </a:lnTo>
                  <a:lnTo>
                    <a:pt x="49428" y="133705"/>
                  </a:lnTo>
                  <a:lnTo>
                    <a:pt x="50152" y="133464"/>
                  </a:lnTo>
                  <a:lnTo>
                    <a:pt x="50711" y="133007"/>
                  </a:lnTo>
                  <a:lnTo>
                    <a:pt x="51320" y="132511"/>
                  </a:lnTo>
                  <a:lnTo>
                    <a:pt x="51727" y="131762"/>
                  </a:lnTo>
                  <a:lnTo>
                    <a:pt x="51790" y="130911"/>
                  </a:lnTo>
                  <a:close/>
                </a:path>
                <a:path w="409575" h="139064">
                  <a:moveTo>
                    <a:pt x="384429" y="52857"/>
                  </a:moveTo>
                  <a:lnTo>
                    <a:pt x="383641" y="46139"/>
                  </a:lnTo>
                  <a:lnTo>
                    <a:pt x="380860" y="40411"/>
                  </a:lnTo>
                  <a:lnTo>
                    <a:pt x="376758" y="35356"/>
                  </a:lnTo>
                  <a:lnTo>
                    <a:pt x="367296" y="25971"/>
                  </a:lnTo>
                  <a:lnTo>
                    <a:pt x="363308" y="21005"/>
                  </a:lnTo>
                  <a:lnTo>
                    <a:pt x="360718" y="15417"/>
                  </a:lnTo>
                  <a:lnTo>
                    <a:pt x="360172" y="8813"/>
                  </a:lnTo>
                  <a:lnTo>
                    <a:pt x="360337" y="7200"/>
                  </a:lnTo>
                  <a:lnTo>
                    <a:pt x="359232" y="5930"/>
                  </a:lnTo>
                  <a:lnTo>
                    <a:pt x="357517" y="5600"/>
                  </a:lnTo>
                  <a:lnTo>
                    <a:pt x="355892" y="5461"/>
                  </a:lnTo>
                  <a:lnTo>
                    <a:pt x="354457" y="6654"/>
                  </a:lnTo>
                  <a:lnTo>
                    <a:pt x="354304" y="8267"/>
                  </a:lnTo>
                  <a:lnTo>
                    <a:pt x="354965" y="16764"/>
                  </a:lnTo>
                  <a:lnTo>
                    <a:pt x="358089" y="23787"/>
                  </a:lnTo>
                  <a:lnTo>
                    <a:pt x="362737" y="29718"/>
                  </a:lnTo>
                  <a:lnTo>
                    <a:pt x="378968" y="45466"/>
                  </a:lnTo>
                  <a:lnTo>
                    <a:pt x="378193" y="58394"/>
                  </a:lnTo>
                  <a:lnTo>
                    <a:pt x="373951" y="67144"/>
                  </a:lnTo>
                  <a:lnTo>
                    <a:pt x="371500" y="72732"/>
                  </a:lnTo>
                  <a:lnTo>
                    <a:pt x="370560" y="78498"/>
                  </a:lnTo>
                  <a:lnTo>
                    <a:pt x="372643" y="84518"/>
                  </a:lnTo>
                  <a:lnTo>
                    <a:pt x="379653" y="91135"/>
                  </a:lnTo>
                  <a:lnTo>
                    <a:pt x="380403" y="91363"/>
                  </a:lnTo>
                  <a:lnTo>
                    <a:pt x="381520" y="91592"/>
                  </a:lnTo>
                  <a:lnTo>
                    <a:pt x="382727" y="91160"/>
                  </a:lnTo>
                  <a:lnTo>
                    <a:pt x="384352" y="88811"/>
                  </a:lnTo>
                  <a:lnTo>
                    <a:pt x="384009" y="86982"/>
                  </a:lnTo>
                  <a:lnTo>
                    <a:pt x="374180" y="80137"/>
                  </a:lnTo>
                  <a:lnTo>
                    <a:pt x="383997" y="59931"/>
                  </a:lnTo>
                  <a:lnTo>
                    <a:pt x="384429" y="52857"/>
                  </a:lnTo>
                  <a:close/>
                </a:path>
                <a:path w="409575" h="139064">
                  <a:moveTo>
                    <a:pt x="409155" y="41186"/>
                  </a:moveTo>
                  <a:lnTo>
                    <a:pt x="408901" y="35306"/>
                  </a:lnTo>
                  <a:lnTo>
                    <a:pt x="406095" y="29464"/>
                  </a:lnTo>
                  <a:lnTo>
                    <a:pt x="402018" y="24091"/>
                  </a:lnTo>
                  <a:lnTo>
                    <a:pt x="385521" y="14173"/>
                  </a:lnTo>
                  <a:lnTo>
                    <a:pt x="384619" y="10299"/>
                  </a:lnTo>
                  <a:lnTo>
                    <a:pt x="385394" y="7950"/>
                  </a:lnTo>
                  <a:lnTo>
                    <a:pt x="388200" y="3594"/>
                  </a:lnTo>
                  <a:lnTo>
                    <a:pt x="387794" y="1765"/>
                  </a:lnTo>
                  <a:lnTo>
                    <a:pt x="385114" y="0"/>
                  </a:lnTo>
                  <a:lnTo>
                    <a:pt x="383235" y="419"/>
                  </a:lnTo>
                  <a:lnTo>
                    <a:pt x="379463" y="6299"/>
                  </a:lnTo>
                  <a:lnTo>
                    <a:pt x="378485" y="9956"/>
                  </a:lnTo>
                  <a:lnTo>
                    <a:pt x="380352" y="17945"/>
                  </a:lnTo>
                  <a:lnTo>
                    <a:pt x="398018" y="28549"/>
                  </a:lnTo>
                  <a:lnTo>
                    <a:pt x="405015" y="37820"/>
                  </a:lnTo>
                  <a:lnTo>
                    <a:pt x="403288" y="42722"/>
                  </a:lnTo>
                  <a:lnTo>
                    <a:pt x="400189" y="50279"/>
                  </a:lnTo>
                  <a:lnTo>
                    <a:pt x="397852" y="56464"/>
                  </a:lnTo>
                  <a:lnTo>
                    <a:pt x="396405" y="63169"/>
                  </a:lnTo>
                  <a:lnTo>
                    <a:pt x="397002" y="70205"/>
                  </a:lnTo>
                  <a:lnTo>
                    <a:pt x="400837" y="77406"/>
                  </a:lnTo>
                  <a:lnTo>
                    <a:pt x="401281" y="77939"/>
                  </a:lnTo>
                  <a:lnTo>
                    <a:pt x="401878" y="78295"/>
                  </a:lnTo>
                  <a:lnTo>
                    <a:pt x="402526" y="78435"/>
                  </a:lnTo>
                  <a:lnTo>
                    <a:pt x="403364" y="78613"/>
                  </a:lnTo>
                  <a:lnTo>
                    <a:pt x="404266" y="78409"/>
                  </a:lnTo>
                  <a:lnTo>
                    <a:pt x="406247" y="76809"/>
                  </a:lnTo>
                  <a:lnTo>
                    <a:pt x="406438" y="74955"/>
                  </a:lnTo>
                  <a:lnTo>
                    <a:pt x="399821" y="66789"/>
                  </a:lnTo>
                  <a:lnTo>
                    <a:pt x="405650" y="52527"/>
                  </a:lnTo>
                  <a:lnTo>
                    <a:pt x="407784" y="46977"/>
                  </a:lnTo>
                  <a:lnTo>
                    <a:pt x="409155" y="41186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86610" y="4353801"/>
              <a:ext cx="395871" cy="683681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2314816" y="1780672"/>
            <a:ext cx="2078355" cy="3039745"/>
            <a:chOff x="2314816" y="1780672"/>
            <a:chExt cx="2078355" cy="3039745"/>
          </a:xfrm>
        </p:grpSpPr>
        <p:sp>
          <p:nvSpPr>
            <p:cNvPr id="87" name="object 87"/>
            <p:cNvSpPr/>
            <p:nvPr/>
          </p:nvSpPr>
          <p:spPr>
            <a:xfrm>
              <a:off x="2527033" y="4750565"/>
              <a:ext cx="1865630" cy="0"/>
            </a:xfrm>
            <a:custGeom>
              <a:avLst/>
              <a:gdLst/>
              <a:ahLst/>
              <a:cxnLst/>
              <a:rect l="l" t="t" r="r" b="b"/>
              <a:pathLst>
                <a:path w="1865629">
                  <a:moveTo>
                    <a:pt x="0" y="0"/>
                  </a:moveTo>
                  <a:lnTo>
                    <a:pt x="1865617" y="0"/>
                  </a:lnTo>
                </a:path>
              </a:pathLst>
            </a:custGeom>
            <a:ln w="25400">
              <a:solidFill>
                <a:srgbClr val="9B857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204653" y="3297993"/>
              <a:ext cx="1188085" cy="0"/>
            </a:xfrm>
            <a:custGeom>
              <a:avLst/>
              <a:gdLst/>
              <a:ahLst/>
              <a:cxnLst/>
              <a:rect l="l" t="t" r="r" b="b"/>
              <a:pathLst>
                <a:path w="1188085">
                  <a:moveTo>
                    <a:pt x="0" y="0"/>
                  </a:moveTo>
                  <a:lnTo>
                    <a:pt x="1188008" y="0"/>
                  </a:lnTo>
                </a:path>
              </a:pathLst>
            </a:custGeom>
            <a:ln w="25400">
              <a:solidFill>
                <a:srgbClr val="9B857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100283" y="2561149"/>
              <a:ext cx="1292860" cy="0"/>
            </a:xfrm>
            <a:custGeom>
              <a:avLst/>
              <a:gdLst/>
              <a:ahLst/>
              <a:cxnLst/>
              <a:rect l="l" t="t" r="r" b="b"/>
              <a:pathLst>
                <a:path w="1292860">
                  <a:moveTo>
                    <a:pt x="0" y="0"/>
                  </a:moveTo>
                  <a:lnTo>
                    <a:pt x="1292377" y="0"/>
                  </a:lnTo>
                </a:path>
              </a:pathLst>
            </a:custGeom>
            <a:ln w="25400">
              <a:solidFill>
                <a:srgbClr val="9B857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27033" y="1848133"/>
              <a:ext cx="1865630" cy="0"/>
            </a:xfrm>
            <a:custGeom>
              <a:avLst/>
              <a:gdLst/>
              <a:ahLst/>
              <a:cxnLst/>
              <a:rect l="l" t="t" r="r" b="b"/>
              <a:pathLst>
                <a:path w="1865629">
                  <a:moveTo>
                    <a:pt x="0" y="0"/>
                  </a:moveTo>
                  <a:lnTo>
                    <a:pt x="1865617" y="0"/>
                  </a:lnTo>
                </a:path>
              </a:pathLst>
            </a:custGeom>
            <a:ln w="25400">
              <a:solidFill>
                <a:srgbClr val="9B857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14816" y="1780672"/>
              <a:ext cx="138556" cy="138556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30059" y="2493993"/>
              <a:ext cx="138556" cy="138557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960876" y="3225746"/>
              <a:ext cx="138556" cy="138557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38090" y="3967817"/>
              <a:ext cx="138556" cy="138556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27516" y="4681287"/>
              <a:ext cx="138556" cy="1385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5865" cy="5346065"/>
          </a:xfrm>
          <a:custGeom>
            <a:avLst/>
            <a:gdLst/>
            <a:ahLst/>
            <a:cxnLst/>
            <a:rect l="l" t="t" r="r" b="b"/>
            <a:pathLst>
              <a:path w="7555865" h="5346065">
                <a:moveTo>
                  <a:pt x="7555851" y="0"/>
                </a:moveTo>
                <a:lnTo>
                  <a:pt x="0" y="0"/>
                </a:lnTo>
                <a:lnTo>
                  <a:pt x="0" y="5346001"/>
                </a:lnTo>
                <a:lnTo>
                  <a:pt x="7555851" y="5346001"/>
                </a:lnTo>
                <a:lnTo>
                  <a:pt x="7555851" y="0"/>
                </a:lnTo>
                <a:close/>
              </a:path>
            </a:pathLst>
          </a:custGeom>
          <a:solidFill>
            <a:srgbClr val="0A979F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82479" y="2025193"/>
            <a:ext cx="3777615" cy="88265"/>
          </a:xfrm>
          <a:custGeom>
            <a:avLst/>
            <a:gdLst/>
            <a:ahLst/>
            <a:cxnLst/>
            <a:rect l="l" t="t" r="r" b="b"/>
            <a:pathLst>
              <a:path w="3777615" h="88264">
                <a:moveTo>
                  <a:pt x="3777526" y="0"/>
                </a:moveTo>
                <a:lnTo>
                  <a:pt x="0" y="0"/>
                </a:lnTo>
                <a:lnTo>
                  <a:pt x="0" y="87693"/>
                </a:lnTo>
                <a:lnTo>
                  <a:pt x="3777526" y="87693"/>
                </a:lnTo>
                <a:lnTo>
                  <a:pt x="3777526" y="0"/>
                </a:lnTo>
                <a:close/>
              </a:path>
            </a:pathLst>
          </a:custGeom>
          <a:solidFill>
            <a:srgbClr val="5BC2AC">
              <a:alpha val="592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82479" y="2765831"/>
            <a:ext cx="3777615" cy="88265"/>
          </a:xfrm>
          <a:custGeom>
            <a:avLst/>
            <a:gdLst/>
            <a:ahLst/>
            <a:cxnLst/>
            <a:rect l="l" t="t" r="r" b="b"/>
            <a:pathLst>
              <a:path w="3777615" h="88264">
                <a:moveTo>
                  <a:pt x="0" y="0"/>
                </a:moveTo>
                <a:lnTo>
                  <a:pt x="0" y="87706"/>
                </a:lnTo>
                <a:lnTo>
                  <a:pt x="3777526" y="87706"/>
                </a:lnTo>
                <a:lnTo>
                  <a:pt x="3777526" y="0"/>
                </a:lnTo>
                <a:lnTo>
                  <a:pt x="0" y="0"/>
                </a:lnTo>
                <a:close/>
              </a:path>
            </a:pathLst>
          </a:custGeom>
          <a:solidFill>
            <a:srgbClr val="5BC2AC">
              <a:alpha val="592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82479" y="3506470"/>
            <a:ext cx="3777615" cy="88265"/>
          </a:xfrm>
          <a:custGeom>
            <a:avLst/>
            <a:gdLst/>
            <a:ahLst/>
            <a:cxnLst/>
            <a:rect l="l" t="t" r="r" b="b"/>
            <a:pathLst>
              <a:path w="3777615" h="88264">
                <a:moveTo>
                  <a:pt x="0" y="0"/>
                </a:moveTo>
                <a:lnTo>
                  <a:pt x="0" y="87706"/>
                </a:lnTo>
                <a:lnTo>
                  <a:pt x="3777526" y="87706"/>
                </a:lnTo>
                <a:lnTo>
                  <a:pt x="3777526" y="0"/>
                </a:lnTo>
                <a:lnTo>
                  <a:pt x="0" y="0"/>
                </a:lnTo>
                <a:close/>
              </a:path>
            </a:pathLst>
          </a:custGeom>
          <a:solidFill>
            <a:srgbClr val="5BC2AC">
              <a:alpha val="5924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2479" y="1949437"/>
            <a:ext cx="3777615" cy="88265"/>
          </a:xfrm>
          <a:custGeom>
            <a:avLst/>
            <a:gdLst/>
            <a:ahLst/>
            <a:cxnLst/>
            <a:rect l="l" t="t" r="r" b="b"/>
            <a:pathLst>
              <a:path w="3777615" h="88264">
                <a:moveTo>
                  <a:pt x="0" y="0"/>
                </a:moveTo>
                <a:lnTo>
                  <a:pt x="0" y="87706"/>
                </a:lnTo>
                <a:lnTo>
                  <a:pt x="3777526" y="87706"/>
                </a:lnTo>
                <a:lnTo>
                  <a:pt x="37775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3C7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82479" y="2690088"/>
            <a:ext cx="3777615" cy="88265"/>
          </a:xfrm>
          <a:custGeom>
            <a:avLst/>
            <a:gdLst/>
            <a:ahLst/>
            <a:cxnLst/>
            <a:rect l="l" t="t" r="r" b="b"/>
            <a:pathLst>
              <a:path w="3777615" h="88264">
                <a:moveTo>
                  <a:pt x="0" y="0"/>
                </a:moveTo>
                <a:lnTo>
                  <a:pt x="0" y="87706"/>
                </a:lnTo>
                <a:lnTo>
                  <a:pt x="3777526" y="87706"/>
                </a:lnTo>
                <a:lnTo>
                  <a:pt x="37775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3C7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782479" y="3202711"/>
            <a:ext cx="3777615" cy="316230"/>
            <a:chOff x="3782479" y="3202711"/>
            <a:chExt cx="3777615" cy="316230"/>
          </a:xfrm>
        </p:grpSpPr>
        <p:sp>
          <p:nvSpPr>
            <p:cNvPr id="9" name="object 9"/>
            <p:cNvSpPr/>
            <p:nvPr/>
          </p:nvSpPr>
          <p:spPr>
            <a:xfrm>
              <a:off x="3782479" y="3430727"/>
              <a:ext cx="3777615" cy="88265"/>
            </a:xfrm>
            <a:custGeom>
              <a:avLst/>
              <a:gdLst/>
              <a:ahLst/>
              <a:cxnLst/>
              <a:rect l="l" t="t" r="r" b="b"/>
              <a:pathLst>
                <a:path w="3777615" h="88264">
                  <a:moveTo>
                    <a:pt x="0" y="0"/>
                  </a:moveTo>
                  <a:lnTo>
                    <a:pt x="0" y="87706"/>
                  </a:lnTo>
                  <a:lnTo>
                    <a:pt x="3777526" y="87706"/>
                  </a:lnTo>
                  <a:lnTo>
                    <a:pt x="37775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3C7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05065" y="3202711"/>
              <a:ext cx="134308" cy="2290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1781" y="3202711"/>
              <a:ext cx="134306" cy="2290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5673" y="3202711"/>
              <a:ext cx="134302" cy="2290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79562" y="3202711"/>
              <a:ext cx="134305" cy="22902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23451" y="3202711"/>
              <a:ext cx="134307" cy="22902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906949" y="3267798"/>
              <a:ext cx="48260" cy="164465"/>
            </a:xfrm>
            <a:custGeom>
              <a:avLst/>
              <a:gdLst/>
              <a:ahLst/>
              <a:cxnLst/>
              <a:rect l="l" t="t" r="r" b="b"/>
              <a:pathLst>
                <a:path w="48260" h="164464">
                  <a:moveTo>
                    <a:pt x="48171" y="0"/>
                  </a:moveTo>
                  <a:lnTo>
                    <a:pt x="0" y="0"/>
                  </a:lnTo>
                  <a:lnTo>
                    <a:pt x="0" y="163931"/>
                  </a:lnTo>
                  <a:lnTo>
                    <a:pt x="48171" y="163931"/>
                  </a:lnTo>
                  <a:lnTo>
                    <a:pt x="48171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06950" y="3267811"/>
              <a:ext cx="40005" cy="164465"/>
            </a:xfrm>
            <a:custGeom>
              <a:avLst/>
              <a:gdLst/>
              <a:ahLst/>
              <a:cxnLst/>
              <a:rect l="l" t="t" r="r" b="b"/>
              <a:pathLst>
                <a:path w="40004" h="164464">
                  <a:moveTo>
                    <a:pt x="39636" y="0"/>
                  </a:moveTo>
                  <a:lnTo>
                    <a:pt x="10185" y="0"/>
                  </a:lnTo>
                  <a:lnTo>
                    <a:pt x="0" y="0"/>
                  </a:lnTo>
                  <a:lnTo>
                    <a:pt x="0" y="163918"/>
                  </a:lnTo>
                  <a:lnTo>
                    <a:pt x="10185" y="163918"/>
                  </a:lnTo>
                  <a:lnTo>
                    <a:pt x="39636" y="163918"/>
                  </a:lnTo>
                  <a:lnTo>
                    <a:pt x="39636" y="0"/>
                  </a:lnTo>
                  <a:close/>
                </a:path>
              </a:pathLst>
            </a:custGeom>
            <a:solidFill>
              <a:srgbClr val="ACAFB0">
                <a:alpha val="22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07229" y="3259988"/>
              <a:ext cx="47625" cy="14604"/>
            </a:xfrm>
            <a:custGeom>
              <a:avLst/>
              <a:gdLst/>
              <a:ahLst/>
              <a:cxnLst/>
              <a:rect l="l" t="t" r="r" b="b"/>
              <a:pathLst>
                <a:path w="47625" h="14604">
                  <a:moveTo>
                    <a:pt x="47612" y="0"/>
                  </a:moveTo>
                  <a:lnTo>
                    <a:pt x="0" y="0"/>
                  </a:lnTo>
                  <a:lnTo>
                    <a:pt x="0" y="14033"/>
                  </a:lnTo>
                  <a:lnTo>
                    <a:pt x="47612" y="14033"/>
                  </a:lnTo>
                  <a:lnTo>
                    <a:pt x="47612" y="0"/>
                  </a:lnTo>
                  <a:close/>
                </a:path>
              </a:pathLst>
            </a:custGeom>
            <a:solidFill>
              <a:srgbClr val="B2B5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98072" y="3237293"/>
              <a:ext cx="66040" cy="31115"/>
            </a:xfrm>
            <a:custGeom>
              <a:avLst/>
              <a:gdLst/>
              <a:ahLst/>
              <a:cxnLst/>
              <a:rect l="l" t="t" r="r" b="b"/>
              <a:pathLst>
                <a:path w="66039" h="31114">
                  <a:moveTo>
                    <a:pt x="61912" y="26568"/>
                  </a:moveTo>
                  <a:lnTo>
                    <a:pt x="60782" y="25438"/>
                  </a:lnTo>
                  <a:lnTo>
                    <a:pt x="5130" y="25438"/>
                  </a:lnTo>
                  <a:lnTo>
                    <a:pt x="4000" y="26568"/>
                  </a:lnTo>
                  <a:lnTo>
                    <a:pt x="4000" y="27978"/>
                  </a:lnTo>
                  <a:lnTo>
                    <a:pt x="4000" y="29375"/>
                  </a:lnTo>
                  <a:lnTo>
                    <a:pt x="5130" y="30518"/>
                  </a:lnTo>
                  <a:lnTo>
                    <a:pt x="60782" y="30518"/>
                  </a:lnTo>
                  <a:lnTo>
                    <a:pt x="61912" y="29375"/>
                  </a:lnTo>
                  <a:lnTo>
                    <a:pt x="61912" y="26568"/>
                  </a:lnTo>
                  <a:close/>
                </a:path>
                <a:path w="66039" h="31114">
                  <a:moveTo>
                    <a:pt x="65913" y="9232"/>
                  </a:moveTo>
                  <a:lnTo>
                    <a:pt x="65125" y="6718"/>
                  </a:lnTo>
                  <a:lnTo>
                    <a:pt x="62877" y="3505"/>
                  </a:lnTo>
                  <a:lnTo>
                    <a:pt x="61023" y="1333"/>
                  </a:lnTo>
                  <a:lnTo>
                    <a:pt x="58420" y="0"/>
                  </a:lnTo>
                  <a:lnTo>
                    <a:pt x="7289" y="0"/>
                  </a:lnTo>
                  <a:lnTo>
                    <a:pt x="4533" y="1524"/>
                  </a:lnTo>
                  <a:lnTo>
                    <a:pt x="1003" y="6096"/>
                  </a:lnTo>
                  <a:lnTo>
                    <a:pt x="0" y="8902"/>
                  </a:lnTo>
                  <a:lnTo>
                    <a:pt x="0" y="11976"/>
                  </a:lnTo>
                  <a:lnTo>
                    <a:pt x="0" y="15265"/>
                  </a:lnTo>
                  <a:lnTo>
                    <a:pt x="1143" y="18237"/>
                  </a:lnTo>
                  <a:lnTo>
                    <a:pt x="4864" y="22606"/>
                  </a:lnTo>
                  <a:lnTo>
                    <a:pt x="7467" y="23952"/>
                  </a:lnTo>
                  <a:lnTo>
                    <a:pt x="58801" y="23952"/>
                  </a:lnTo>
                  <a:lnTo>
                    <a:pt x="61671" y="22250"/>
                  </a:lnTo>
                  <a:lnTo>
                    <a:pt x="65036" y="17500"/>
                  </a:lnTo>
                  <a:lnTo>
                    <a:pt x="65913" y="14846"/>
                  </a:lnTo>
                  <a:lnTo>
                    <a:pt x="65913" y="9232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98085" y="3240747"/>
              <a:ext cx="65900" cy="1776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830711" y="3260013"/>
              <a:ext cx="123189" cy="172085"/>
            </a:xfrm>
            <a:custGeom>
              <a:avLst/>
              <a:gdLst/>
              <a:ahLst/>
              <a:cxnLst/>
              <a:rect l="l" t="t" r="r" b="b"/>
              <a:pathLst>
                <a:path w="123189" h="172085">
                  <a:moveTo>
                    <a:pt x="48171" y="7797"/>
                  </a:moveTo>
                  <a:lnTo>
                    <a:pt x="0" y="7797"/>
                  </a:lnTo>
                  <a:lnTo>
                    <a:pt x="0" y="171716"/>
                  </a:lnTo>
                  <a:lnTo>
                    <a:pt x="48171" y="171716"/>
                  </a:lnTo>
                  <a:lnTo>
                    <a:pt x="48171" y="7797"/>
                  </a:lnTo>
                  <a:close/>
                </a:path>
                <a:path w="123189" h="172085">
                  <a:moveTo>
                    <a:pt x="83121" y="0"/>
                  </a:moveTo>
                  <a:lnTo>
                    <a:pt x="78168" y="0"/>
                  </a:lnTo>
                  <a:lnTo>
                    <a:pt x="78168" y="4191"/>
                  </a:lnTo>
                  <a:lnTo>
                    <a:pt x="83121" y="4191"/>
                  </a:lnTo>
                  <a:lnTo>
                    <a:pt x="83121" y="0"/>
                  </a:lnTo>
                  <a:close/>
                </a:path>
                <a:path w="123189" h="172085">
                  <a:moveTo>
                    <a:pt x="91376" y="0"/>
                  </a:moveTo>
                  <a:lnTo>
                    <a:pt x="86423" y="0"/>
                  </a:lnTo>
                  <a:lnTo>
                    <a:pt x="86423" y="4191"/>
                  </a:lnTo>
                  <a:lnTo>
                    <a:pt x="91376" y="4191"/>
                  </a:lnTo>
                  <a:lnTo>
                    <a:pt x="91376" y="0"/>
                  </a:lnTo>
                  <a:close/>
                </a:path>
                <a:path w="123189" h="172085">
                  <a:moveTo>
                    <a:pt x="101841" y="0"/>
                  </a:moveTo>
                  <a:lnTo>
                    <a:pt x="96901" y="0"/>
                  </a:lnTo>
                  <a:lnTo>
                    <a:pt x="96901" y="4191"/>
                  </a:lnTo>
                  <a:lnTo>
                    <a:pt x="101841" y="4191"/>
                  </a:lnTo>
                  <a:lnTo>
                    <a:pt x="101841" y="0"/>
                  </a:lnTo>
                  <a:close/>
                </a:path>
                <a:path w="123189" h="172085">
                  <a:moveTo>
                    <a:pt x="112318" y="0"/>
                  </a:moveTo>
                  <a:lnTo>
                    <a:pt x="107378" y="0"/>
                  </a:lnTo>
                  <a:lnTo>
                    <a:pt x="107378" y="4191"/>
                  </a:lnTo>
                  <a:lnTo>
                    <a:pt x="112318" y="4191"/>
                  </a:lnTo>
                  <a:lnTo>
                    <a:pt x="112318" y="0"/>
                  </a:lnTo>
                  <a:close/>
                </a:path>
                <a:path w="123189" h="172085">
                  <a:moveTo>
                    <a:pt x="122796" y="0"/>
                  </a:moveTo>
                  <a:lnTo>
                    <a:pt x="117856" y="0"/>
                  </a:lnTo>
                  <a:lnTo>
                    <a:pt x="117856" y="4191"/>
                  </a:lnTo>
                  <a:lnTo>
                    <a:pt x="122796" y="4191"/>
                  </a:lnTo>
                  <a:lnTo>
                    <a:pt x="122796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30711" y="3267811"/>
              <a:ext cx="40005" cy="164465"/>
            </a:xfrm>
            <a:custGeom>
              <a:avLst/>
              <a:gdLst/>
              <a:ahLst/>
              <a:cxnLst/>
              <a:rect l="l" t="t" r="r" b="b"/>
              <a:pathLst>
                <a:path w="40004" h="164464">
                  <a:moveTo>
                    <a:pt x="39624" y="0"/>
                  </a:moveTo>
                  <a:lnTo>
                    <a:pt x="10185" y="0"/>
                  </a:lnTo>
                  <a:lnTo>
                    <a:pt x="0" y="0"/>
                  </a:lnTo>
                  <a:lnTo>
                    <a:pt x="0" y="163918"/>
                  </a:lnTo>
                  <a:lnTo>
                    <a:pt x="10185" y="163918"/>
                  </a:lnTo>
                  <a:lnTo>
                    <a:pt x="39624" y="163918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ACAFB0">
                <a:alpha val="22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30991" y="3259988"/>
              <a:ext cx="47625" cy="14604"/>
            </a:xfrm>
            <a:custGeom>
              <a:avLst/>
              <a:gdLst/>
              <a:ahLst/>
              <a:cxnLst/>
              <a:rect l="l" t="t" r="r" b="b"/>
              <a:pathLst>
                <a:path w="47625" h="14604">
                  <a:moveTo>
                    <a:pt x="47612" y="0"/>
                  </a:moveTo>
                  <a:lnTo>
                    <a:pt x="0" y="0"/>
                  </a:lnTo>
                  <a:lnTo>
                    <a:pt x="0" y="14033"/>
                  </a:lnTo>
                  <a:lnTo>
                    <a:pt x="47612" y="14033"/>
                  </a:lnTo>
                  <a:lnTo>
                    <a:pt x="47612" y="0"/>
                  </a:lnTo>
                  <a:close/>
                </a:path>
              </a:pathLst>
            </a:custGeom>
            <a:solidFill>
              <a:srgbClr val="B2B5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21834" y="3237293"/>
              <a:ext cx="66040" cy="31115"/>
            </a:xfrm>
            <a:custGeom>
              <a:avLst/>
              <a:gdLst/>
              <a:ahLst/>
              <a:cxnLst/>
              <a:rect l="l" t="t" r="r" b="b"/>
              <a:pathLst>
                <a:path w="66039" h="31114">
                  <a:moveTo>
                    <a:pt x="61912" y="26568"/>
                  </a:moveTo>
                  <a:lnTo>
                    <a:pt x="60782" y="25438"/>
                  </a:lnTo>
                  <a:lnTo>
                    <a:pt x="5130" y="25438"/>
                  </a:lnTo>
                  <a:lnTo>
                    <a:pt x="4000" y="26568"/>
                  </a:lnTo>
                  <a:lnTo>
                    <a:pt x="4000" y="27978"/>
                  </a:lnTo>
                  <a:lnTo>
                    <a:pt x="4000" y="29375"/>
                  </a:lnTo>
                  <a:lnTo>
                    <a:pt x="5130" y="30518"/>
                  </a:lnTo>
                  <a:lnTo>
                    <a:pt x="60782" y="30518"/>
                  </a:lnTo>
                  <a:lnTo>
                    <a:pt x="61912" y="29375"/>
                  </a:lnTo>
                  <a:lnTo>
                    <a:pt x="61912" y="26568"/>
                  </a:lnTo>
                  <a:close/>
                </a:path>
                <a:path w="66039" h="31114">
                  <a:moveTo>
                    <a:pt x="65913" y="9232"/>
                  </a:moveTo>
                  <a:lnTo>
                    <a:pt x="65125" y="6718"/>
                  </a:lnTo>
                  <a:lnTo>
                    <a:pt x="62890" y="3505"/>
                  </a:lnTo>
                  <a:lnTo>
                    <a:pt x="61023" y="1333"/>
                  </a:lnTo>
                  <a:lnTo>
                    <a:pt x="58432" y="0"/>
                  </a:lnTo>
                  <a:lnTo>
                    <a:pt x="7289" y="0"/>
                  </a:lnTo>
                  <a:lnTo>
                    <a:pt x="4546" y="1524"/>
                  </a:lnTo>
                  <a:lnTo>
                    <a:pt x="1003" y="6096"/>
                  </a:lnTo>
                  <a:lnTo>
                    <a:pt x="0" y="8902"/>
                  </a:lnTo>
                  <a:lnTo>
                    <a:pt x="0" y="11976"/>
                  </a:lnTo>
                  <a:lnTo>
                    <a:pt x="0" y="15265"/>
                  </a:lnTo>
                  <a:lnTo>
                    <a:pt x="1143" y="18237"/>
                  </a:lnTo>
                  <a:lnTo>
                    <a:pt x="4876" y="22606"/>
                  </a:lnTo>
                  <a:lnTo>
                    <a:pt x="7467" y="23952"/>
                  </a:lnTo>
                  <a:lnTo>
                    <a:pt x="58801" y="23952"/>
                  </a:lnTo>
                  <a:lnTo>
                    <a:pt x="61683" y="22250"/>
                  </a:lnTo>
                  <a:lnTo>
                    <a:pt x="65036" y="17500"/>
                  </a:lnTo>
                  <a:lnTo>
                    <a:pt x="65913" y="14846"/>
                  </a:lnTo>
                  <a:lnTo>
                    <a:pt x="65913" y="9232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21834" y="3240747"/>
              <a:ext cx="65912" cy="1776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754473" y="3260013"/>
              <a:ext cx="123189" cy="172085"/>
            </a:xfrm>
            <a:custGeom>
              <a:avLst/>
              <a:gdLst/>
              <a:ahLst/>
              <a:cxnLst/>
              <a:rect l="l" t="t" r="r" b="b"/>
              <a:pathLst>
                <a:path w="123189" h="172085">
                  <a:moveTo>
                    <a:pt x="48171" y="7797"/>
                  </a:moveTo>
                  <a:lnTo>
                    <a:pt x="0" y="7797"/>
                  </a:lnTo>
                  <a:lnTo>
                    <a:pt x="0" y="171716"/>
                  </a:lnTo>
                  <a:lnTo>
                    <a:pt x="48171" y="171716"/>
                  </a:lnTo>
                  <a:lnTo>
                    <a:pt x="48171" y="7797"/>
                  </a:lnTo>
                  <a:close/>
                </a:path>
                <a:path w="123189" h="172085">
                  <a:moveTo>
                    <a:pt x="83108" y="0"/>
                  </a:moveTo>
                  <a:lnTo>
                    <a:pt x="78155" y="0"/>
                  </a:lnTo>
                  <a:lnTo>
                    <a:pt x="78155" y="4191"/>
                  </a:lnTo>
                  <a:lnTo>
                    <a:pt x="83108" y="4191"/>
                  </a:lnTo>
                  <a:lnTo>
                    <a:pt x="83108" y="0"/>
                  </a:lnTo>
                  <a:close/>
                </a:path>
                <a:path w="123189" h="172085">
                  <a:moveTo>
                    <a:pt x="91376" y="0"/>
                  </a:moveTo>
                  <a:lnTo>
                    <a:pt x="86423" y="0"/>
                  </a:lnTo>
                  <a:lnTo>
                    <a:pt x="86423" y="4191"/>
                  </a:lnTo>
                  <a:lnTo>
                    <a:pt x="91376" y="4191"/>
                  </a:lnTo>
                  <a:lnTo>
                    <a:pt x="91376" y="0"/>
                  </a:lnTo>
                  <a:close/>
                </a:path>
                <a:path w="123189" h="172085">
                  <a:moveTo>
                    <a:pt x="101854" y="0"/>
                  </a:moveTo>
                  <a:lnTo>
                    <a:pt x="96901" y="0"/>
                  </a:lnTo>
                  <a:lnTo>
                    <a:pt x="96901" y="4191"/>
                  </a:lnTo>
                  <a:lnTo>
                    <a:pt x="101854" y="4191"/>
                  </a:lnTo>
                  <a:lnTo>
                    <a:pt x="101854" y="0"/>
                  </a:lnTo>
                  <a:close/>
                </a:path>
                <a:path w="123189" h="172085">
                  <a:moveTo>
                    <a:pt x="112318" y="0"/>
                  </a:moveTo>
                  <a:lnTo>
                    <a:pt x="107378" y="0"/>
                  </a:lnTo>
                  <a:lnTo>
                    <a:pt x="107378" y="4191"/>
                  </a:lnTo>
                  <a:lnTo>
                    <a:pt x="112318" y="4191"/>
                  </a:lnTo>
                  <a:lnTo>
                    <a:pt x="112318" y="0"/>
                  </a:lnTo>
                  <a:close/>
                </a:path>
                <a:path w="123189" h="172085">
                  <a:moveTo>
                    <a:pt x="122796" y="0"/>
                  </a:moveTo>
                  <a:lnTo>
                    <a:pt x="117856" y="0"/>
                  </a:lnTo>
                  <a:lnTo>
                    <a:pt x="117856" y="4191"/>
                  </a:lnTo>
                  <a:lnTo>
                    <a:pt x="122796" y="4191"/>
                  </a:lnTo>
                  <a:lnTo>
                    <a:pt x="122796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54473" y="3267811"/>
              <a:ext cx="40005" cy="164465"/>
            </a:xfrm>
            <a:custGeom>
              <a:avLst/>
              <a:gdLst/>
              <a:ahLst/>
              <a:cxnLst/>
              <a:rect l="l" t="t" r="r" b="b"/>
              <a:pathLst>
                <a:path w="40004" h="164464">
                  <a:moveTo>
                    <a:pt x="39624" y="0"/>
                  </a:moveTo>
                  <a:lnTo>
                    <a:pt x="10185" y="0"/>
                  </a:lnTo>
                  <a:lnTo>
                    <a:pt x="0" y="0"/>
                  </a:lnTo>
                  <a:lnTo>
                    <a:pt x="0" y="163918"/>
                  </a:lnTo>
                  <a:lnTo>
                    <a:pt x="10185" y="163918"/>
                  </a:lnTo>
                  <a:lnTo>
                    <a:pt x="39624" y="163918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ACAFB0">
                <a:alpha val="22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54752" y="3259988"/>
              <a:ext cx="47625" cy="14604"/>
            </a:xfrm>
            <a:custGeom>
              <a:avLst/>
              <a:gdLst/>
              <a:ahLst/>
              <a:cxnLst/>
              <a:rect l="l" t="t" r="r" b="b"/>
              <a:pathLst>
                <a:path w="47625" h="14604">
                  <a:moveTo>
                    <a:pt x="47612" y="0"/>
                  </a:moveTo>
                  <a:lnTo>
                    <a:pt x="0" y="0"/>
                  </a:lnTo>
                  <a:lnTo>
                    <a:pt x="0" y="14033"/>
                  </a:lnTo>
                  <a:lnTo>
                    <a:pt x="47612" y="14033"/>
                  </a:lnTo>
                  <a:lnTo>
                    <a:pt x="47612" y="0"/>
                  </a:lnTo>
                  <a:close/>
                </a:path>
              </a:pathLst>
            </a:custGeom>
            <a:solidFill>
              <a:srgbClr val="B2B5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45596" y="3237293"/>
              <a:ext cx="66040" cy="31115"/>
            </a:xfrm>
            <a:custGeom>
              <a:avLst/>
              <a:gdLst/>
              <a:ahLst/>
              <a:cxnLst/>
              <a:rect l="l" t="t" r="r" b="b"/>
              <a:pathLst>
                <a:path w="66039" h="31114">
                  <a:moveTo>
                    <a:pt x="61912" y="26568"/>
                  </a:moveTo>
                  <a:lnTo>
                    <a:pt x="60782" y="25438"/>
                  </a:lnTo>
                  <a:lnTo>
                    <a:pt x="5130" y="25438"/>
                  </a:lnTo>
                  <a:lnTo>
                    <a:pt x="4000" y="26568"/>
                  </a:lnTo>
                  <a:lnTo>
                    <a:pt x="4000" y="27978"/>
                  </a:lnTo>
                  <a:lnTo>
                    <a:pt x="4000" y="29375"/>
                  </a:lnTo>
                  <a:lnTo>
                    <a:pt x="5130" y="30518"/>
                  </a:lnTo>
                  <a:lnTo>
                    <a:pt x="60782" y="30518"/>
                  </a:lnTo>
                  <a:lnTo>
                    <a:pt x="61912" y="29375"/>
                  </a:lnTo>
                  <a:lnTo>
                    <a:pt x="61912" y="26568"/>
                  </a:lnTo>
                  <a:close/>
                </a:path>
                <a:path w="66039" h="31114">
                  <a:moveTo>
                    <a:pt x="65913" y="9232"/>
                  </a:moveTo>
                  <a:lnTo>
                    <a:pt x="65125" y="6718"/>
                  </a:lnTo>
                  <a:lnTo>
                    <a:pt x="62877" y="3505"/>
                  </a:lnTo>
                  <a:lnTo>
                    <a:pt x="61023" y="1333"/>
                  </a:lnTo>
                  <a:lnTo>
                    <a:pt x="58420" y="0"/>
                  </a:lnTo>
                  <a:lnTo>
                    <a:pt x="7289" y="0"/>
                  </a:lnTo>
                  <a:lnTo>
                    <a:pt x="4533" y="1524"/>
                  </a:lnTo>
                  <a:lnTo>
                    <a:pt x="1003" y="6096"/>
                  </a:lnTo>
                  <a:lnTo>
                    <a:pt x="0" y="8902"/>
                  </a:lnTo>
                  <a:lnTo>
                    <a:pt x="0" y="11976"/>
                  </a:lnTo>
                  <a:lnTo>
                    <a:pt x="0" y="15265"/>
                  </a:lnTo>
                  <a:lnTo>
                    <a:pt x="1143" y="18237"/>
                  </a:lnTo>
                  <a:lnTo>
                    <a:pt x="4864" y="22606"/>
                  </a:lnTo>
                  <a:lnTo>
                    <a:pt x="7467" y="23952"/>
                  </a:lnTo>
                  <a:lnTo>
                    <a:pt x="58801" y="23952"/>
                  </a:lnTo>
                  <a:lnTo>
                    <a:pt x="61671" y="22250"/>
                  </a:lnTo>
                  <a:lnTo>
                    <a:pt x="65036" y="17500"/>
                  </a:lnTo>
                  <a:lnTo>
                    <a:pt x="65913" y="14846"/>
                  </a:lnTo>
                  <a:lnTo>
                    <a:pt x="65913" y="9232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45596" y="3240747"/>
              <a:ext cx="65913" cy="1776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756391" y="3260013"/>
              <a:ext cx="1130300" cy="172085"/>
            </a:xfrm>
            <a:custGeom>
              <a:avLst/>
              <a:gdLst/>
              <a:ahLst/>
              <a:cxnLst/>
              <a:rect l="l" t="t" r="r" b="b"/>
              <a:pathLst>
                <a:path w="1130300" h="172085">
                  <a:moveTo>
                    <a:pt x="4953" y="0"/>
                  </a:moveTo>
                  <a:lnTo>
                    <a:pt x="0" y="0"/>
                  </a:lnTo>
                  <a:lnTo>
                    <a:pt x="0" y="4191"/>
                  </a:lnTo>
                  <a:lnTo>
                    <a:pt x="4953" y="4191"/>
                  </a:lnTo>
                  <a:lnTo>
                    <a:pt x="4953" y="0"/>
                  </a:lnTo>
                  <a:close/>
                </a:path>
                <a:path w="1130300" h="172085">
                  <a:moveTo>
                    <a:pt x="13208" y="0"/>
                  </a:moveTo>
                  <a:lnTo>
                    <a:pt x="8267" y="0"/>
                  </a:lnTo>
                  <a:lnTo>
                    <a:pt x="8267" y="4191"/>
                  </a:lnTo>
                  <a:lnTo>
                    <a:pt x="13208" y="4191"/>
                  </a:lnTo>
                  <a:lnTo>
                    <a:pt x="13208" y="0"/>
                  </a:lnTo>
                  <a:close/>
                </a:path>
                <a:path w="1130300" h="172085">
                  <a:moveTo>
                    <a:pt x="23685" y="0"/>
                  </a:moveTo>
                  <a:lnTo>
                    <a:pt x="18745" y="0"/>
                  </a:lnTo>
                  <a:lnTo>
                    <a:pt x="18745" y="4191"/>
                  </a:lnTo>
                  <a:lnTo>
                    <a:pt x="23685" y="4191"/>
                  </a:lnTo>
                  <a:lnTo>
                    <a:pt x="23685" y="0"/>
                  </a:lnTo>
                  <a:close/>
                </a:path>
                <a:path w="1130300" h="172085">
                  <a:moveTo>
                    <a:pt x="34163" y="0"/>
                  </a:moveTo>
                  <a:lnTo>
                    <a:pt x="29222" y="0"/>
                  </a:lnTo>
                  <a:lnTo>
                    <a:pt x="29222" y="4191"/>
                  </a:lnTo>
                  <a:lnTo>
                    <a:pt x="34163" y="4191"/>
                  </a:lnTo>
                  <a:lnTo>
                    <a:pt x="34163" y="0"/>
                  </a:lnTo>
                  <a:close/>
                </a:path>
                <a:path w="1130300" h="172085">
                  <a:moveTo>
                    <a:pt x="44640" y="0"/>
                  </a:moveTo>
                  <a:lnTo>
                    <a:pt x="39700" y="0"/>
                  </a:lnTo>
                  <a:lnTo>
                    <a:pt x="39700" y="4191"/>
                  </a:lnTo>
                  <a:lnTo>
                    <a:pt x="44640" y="4191"/>
                  </a:lnTo>
                  <a:lnTo>
                    <a:pt x="44640" y="0"/>
                  </a:lnTo>
                  <a:close/>
                </a:path>
                <a:path w="1130300" h="172085">
                  <a:moveTo>
                    <a:pt x="1129868" y="7797"/>
                  </a:moveTo>
                  <a:lnTo>
                    <a:pt x="1081697" y="7797"/>
                  </a:lnTo>
                  <a:lnTo>
                    <a:pt x="1081697" y="171716"/>
                  </a:lnTo>
                  <a:lnTo>
                    <a:pt x="1129868" y="171716"/>
                  </a:lnTo>
                  <a:lnTo>
                    <a:pt x="1129868" y="7797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38088" y="3267811"/>
              <a:ext cx="40005" cy="164465"/>
            </a:xfrm>
            <a:custGeom>
              <a:avLst/>
              <a:gdLst/>
              <a:ahLst/>
              <a:cxnLst/>
              <a:rect l="l" t="t" r="r" b="b"/>
              <a:pathLst>
                <a:path w="40004" h="164464">
                  <a:moveTo>
                    <a:pt x="39636" y="0"/>
                  </a:moveTo>
                  <a:lnTo>
                    <a:pt x="10185" y="0"/>
                  </a:lnTo>
                  <a:lnTo>
                    <a:pt x="0" y="0"/>
                  </a:lnTo>
                  <a:lnTo>
                    <a:pt x="0" y="163918"/>
                  </a:lnTo>
                  <a:lnTo>
                    <a:pt x="10185" y="163918"/>
                  </a:lnTo>
                  <a:lnTo>
                    <a:pt x="39636" y="163918"/>
                  </a:lnTo>
                  <a:lnTo>
                    <a:pt x="39636" y="0"/>
                  </a:lnTo>
                  <a:close/>
                </a:path>
              </a:pathLst>
            </a:custGeom>
            <a:solidFill>
              <a:srgbClr val="ACAFB0">
                <a:alpha val="22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38367" y="3259988"/>
              <a:ext cx="47625" cy="14604"/>
            </a:xfrm>
            <a:custGeom>
              <a:avLst/>
              <a:gdLst/>
              <a:ahLst/>
              <a:cxnLst/>
              <a:rect l="l" t="t" r="r" b="b"/>
              <a:pathLst>
                <a:path w="47625" h="14604">
                  <a:moveTo>
                    <a:pt x="47612" y="0"/>
                  </a:moveTo>
                  <a:lnTo>
                    <a:pt x="0" y="0"/>
                  </a:lnTo>
                  <a:lnTo>
                    <a:pt x="0" y="14033"/>
                  </a:lnTo>
                  <a:lnTo>
                    <a:pt x="47612" y="14033"/>
                  </a:lnTo>
                  <a:lnTo>
                    <a:pt x="47612" y="0"/>
                  </a:lnTo>
                  <a:close/>
                </a:path>
              </a:pathLst>
            </a:custGeom>
            <a:solidFill>
              <a:srgbClr val="B2B5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29211" y="3237293"/>
              <a:ext cx="66040" cy="31115"/>
            </a:xfrm>
            <a:custGeom>
              <a:avLst/>
              <a:gdLst/>
              <a:ahLst/>
              <a:cxnLst/>
              <a:rect l="l" t="t" r="r" b="b"/>
              <a:pathLst>
                <a:path w="66039" h="31114">
                  <a:moveTo>
                    <a:pt x="61912" y="26568"/>
                  </a:moveTo>
                  <a:lnTo>
                    <a:pt x="60782" y="25438"/>
                  </a:lnTo>
                  <a:lnTo>
                    <a:pt x="5130" y="25438"/>
                  </a:lnTo>
                  <a:lnTo>
                    <a:pt x="4000" y="26568"/>
                  </a:lnTo>
                  <a:lnTo>
                    <a:pt x="4000" y="27978"/>
                  </a:lnTo>
                  <a:lnTo>
                    <a:pt x="4000" y="29375"/>
                  </a:lnTo>
                  <a:lnTo>
                    <a:pt x="5130" y="30518"/>
                  </a:lnTo>
                  <a:lnTo>
                    <a:pt x="60782" y="30518"/>
                  </a:lnTo>
                  <a:lnTo>
                    <a:pt x="61912" y="29375"/>
                  </a:lnTo>
                  <a:lnTo>
                    <a:pt x="61912" y="26568"/>
                  </a:lnTo>
                  <a:close/>
                </a:path>
                <a:path w="66039" h="31114">
                  <a:moveTo>
                    <a:pt x="65913" y="9232"/>
                  </a:moveTo>
                  <a:lnTo>
                    <a:pt x="65125" y="6718"/>
                  </a:lnTo>
                  <a:lnTo>
                    <a:pt x="62877" y="3505"/>
                  </a:lnTo>
                  <a:lnTo>
                    <a:pt x="61023" y="1333"/>
                  </a:lnTo>
                  <a:lnTo>
                    <a:pt x="58420" y="0"/>
                  </a:lnTo>
                  <a:lnTo>
                    <a:pt x="7289" y="0"/>
                  </a:lnTo>
                  <a:lnTo>
                    <a:pt x="4533" y="1524"/>
                  </a:lnTo>
                  <a:lnTo>
                    <a:pt x="1003" y="6096"/>
                  </a:lnTo>
                  <a:lnTo>
                    <a:pt x="0" y="8902"/>
                  </a:lnTo>
                  <a:lnTo>
                    <a:pt x="0" y="11976"/>
                  </a:lnTo>
                  <a:lnTo>
                    <a:pt x="0" y="15265"/>
                  </a:lnTo>
                  <a:lnTo>
                    <a:pt x="1143" y="18237"/>
                  </a:lnTo>
                  <a:lnTo>
                    <a:pt x="4864" y="22606"/>
                  </a:lnTo>
                  <a:lnTo>
                    <a:pt x="7467" y="23952"/>
                  </a:lnTo>
                  <a:lnTo>
                    <a:pt x="58801" y="23952"/>
                  </a:lnTo>
                  <a:lnTo>
                    <a:pt x="61671" y="22250"/>
                  </a:lnTo>
                  <a:lnTo>
                    <a:pt x="65036" y="17500"/>
                  </a:lnTo>
                  <a:lnTo>
                    <a:pt x="65913" y="14846"/>
                  </a:lnTo>
                  <a:lnTo>
                    <a:pt x="65913" y="9232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9210" y="3240747"/>
              <a:ext cx="65912" cy="1776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761837" y="3260013"/>
              <a:ext cx="123189" cy="172085"/>
            </a:xfrm>
            <a:custGeom>
              <a:avLst/>
              <a:gdLst/>
              <a:ahLst/>
              <a:cxnLst/>
              <a:rect l="l" t="t" r="r" b="b"/>
              <a:pathLst>
                <a:path w="123189" h="172085">
                  <a:moveTo>
                    <a:pt x="48171" y="7797"/>
                  </a:moveTo>
                  <a:lnTo>
                    <a:pt x="0" y="7797"/>
                  </a:lnTo>
                  <a:lnTo>
                    <a:pt x="0" y="171716"/>
                  </a:lnTo>
                  <a:lnTo>
                    <a:pt x="48171" y="171716"/>
                  </a:lnTo>
                  <a:lnTo>
                    <a:pt x="48171" y="7797"/>
                  </a:lnTo>
                  <a:close/>
                </a:path>
                <a:path w="123189" h="172085">
                  <a:moveTo>
                    <a:pt x="83121" y="0"/>
                  </a:moveTo>
                  <a:lnTo>
                    <a:pt x="78168" y="0"/>
                  </a:lnTo>
                  <a:lnTo>
                    <a:pt x="78168" y="4191"/>
                  </a:lnTo>
                  <a:lnTo>
                    <a:pt x="83121" y="4191"/>
                  </a:lnTo>
                  <a:lnTo>
                    <a:pt x="83121" y="0"/>
                  </a:lnTo>
                  <a:close/>
                </a:path>
                <a:path w="123189" h="172085">
                  <a:moveTo>
                    <a:pt x="91389" y="0"/>
                  </a:moveTo>
                  <a:lnTo>
                    <a:pt x="86436" y="0"/>
                  </a:lnTo>
                  <a:lnTo>
                    <a:pt x="86436" y="4191"/>
                  </a:lnTo>
                  <a:lnTo>
                    <a:pt x="91389" y="4191"/>
                  </a:lnTo>
                  <a:lnTo>
                    <a:pt x="91389" y="0"/>
                  </a:lnTo>
                  <a:close/>
                </a:path>
                <a:path w="123189" h="172085">
                  <a:moveTo>
                    <a:pt x="101866" y="0"/>
                  </a:moveTo>
                  <a:lnTo>
                    <a:pt x="96913" y="0"/>
                  </a:lnTo>
                  <a:lnTo>
                    <a:pt x="96913" y="4191"/>
                  </a:lnTo>
                  <a:lnTo>
                    <a:pt x="101866" y="4191"/>
                  </a:lnTo>
                  <a:lnTo>
                    <a:pt x="101866" y="0"/>
                  </a:lnTo>
                  <a:close/>
                </a:path>
                <a:path w="123189" h="172085">
                  <a:moveTo>
                    <a:pt x="112331" y="0"/>
                  </a:moveTo>
                  <a:lnTo>
                    <a:pt x="107391" y="0"/>
                  </a:lnTo>
                  <a:lnTo>
                    <a:pt x="107391" y="4191"/>
                  </a:lnTo>
                  <a:lnTo>
                    <a:pt x="112331" y="4191"/>
                  </a:lnTo>
                  <a:lnTo>
                    <a:pt x="112331" y="0"/>
                  </a:lnTo>
                  <a:close/>
                </a:path>
                <a:path w="123189" h="172085">
                  <a:moveTo>
                    <a:pt x="122796" y="0"/>
                  </a:moveTo>
                  <a:lnTo>
                    <a:pt x="117856" y="0"/>
                  </a:lnTo>
                  <a:lnTo>
                    <a:pt x="117856" y="4191"/>
                  </a:lnTo>
                  <a:lnTo>
                    <a:pt x="122796" y="4191"/>
                  </a:lnTo>
                  <a:lnTo>
                    <a:pt x="122796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61837" y="3267811"/>
              <a:ext cx="40005" cy="164465"/>
            </a:xfrm>
            <a:custGeom>
              <a:avLst/>
              <a:gdLst/>
              <a:ahLst/>
              <a:cxnLst/>
              <a:rect l="l" t="t" r="r" b="b"/>
              <a:pathLst>
                <a:path w="40004" h="164464">
                  <a:moveTo>
                    <a:pt x="39624" y="0"/>
                  </a:moveTo>
                  <a:lnTo>
                    <a:pt x="10185" y="0"/>
                  </a:lnTo>
                  <a:lnTo>
                    <a:pt x="0" y="0"/>
                  </a:lnTo>
                  <a:lnTo>
                    <a:pt x="0" y="163918"/>
                  </a:lnTo>
                  <a:lnTo>
                    <a:pt x="10185" y="163918"/>
                  </a:lnTo>
                  <a:lnTo>
                    <a:pt x="39624" y="163918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ACAFB0">
                <a:alpha val="22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62129" y="3259988"/>
              <a:ext cx="47625" cy="14604"/>
            </a:xfrm>
            <a:custGeom>
              <a:avLst/>
              <a:gdLst/>
              <a:ahLst/>
              <a:cxnLst/>
              <a:rect l="l" t="t" r="r" b="b"/>
              <a:pathLst>
                <a:path w="47625" h="14604">
                  <a:moveTo>
                    <a:pt x="47612" y="0"/>
                  </a:moveTo>
                  <a:lnTo>
                    <a:pt x="0" y="0"/>
                  </a:lnTo>
                  <a:lnTo>
                    <a:pt x="0" y="14033"/>
                  </a:lnTo>
                  <a:lnTo>
                    <a:pt x="47612" y="14033"/>
                  </a:lnTo>
                  <a:lnTo>
                    <a:pt x="47612" y="0"/>
                  </a:lnTo>
                  <a:close/>
                </a:path>
              </a:pathLst>
            </a:custGeom>
            <a:solidFill>
              <a:srgbClr val="B2B5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52960" y="3237293"/>
              <a:ext cx="66040" cy="31115"/>
            </a:xfrm>
            <a:custGeom>
              <a:avLst/>
              <a:gdLst/>
              <a:ahLst/>
              <a:cxnLst/>
              <a:rect l="l" t="t" r="r" b="b"/>
              <a:pathLst>
                <a:path w="66039" h="31114">
                  <a:moveTo>
                    <a:pt x="61925" y="26568"/>
                  </a:moveTo>
                  <a:lnTo>
                    <a:pt x="60794" y="25438"/>
                  </a:lnTo>
                  <a:lnTo>
                    <a:pt x="5143" y="25438"/>
                  </a:lnTo>
                  <a:lnTo>
                    <a:pt x="4013" y="26568"/>
                  </a:lnTo>
                  <a:lnTo>
                    <a:pt x="4013" y="27978"/>
                  </a:lnTo>
                  <a:lnTo>
                    <a:pt x="4013" y="29375"/>
                  </a:lnTo>
                  <a:lnTo>
                    <a:pt x="5143" y="30518"/>
                  </a:lnTo>
                  <a:lnTo>
                    <a:pt x="60794" y="30518"/>
                  </a:lnTo>
                  <a:lnTo>
                    <a:pt x="61925" y="29375"/>
                  </a:lnTo>
                  <a:lnTo>
                    <a:pt x="61925" y="26568"/>
                  </a:lnTo>
                  <a:close/>
                </a:path>
                <a:path w="66039" h="31114">
                  <a:moveTo>
                    <a:pt x="65913" y="9232"/>
                  </a:moveTo>
                  <a:lnTo>
                    <a:pt x="65125" y="6718"/>
                  </a:lnTo>
                  <a:lnTo>
                    <a:pt x="62890" y="3505"/>
                  </a:lnTo>
                  <a:lnTo>
                    <a:pt x="61023" y="1333"/>
                  </a:lnTo>
                  <a:lnTo>
                    <a:pt x="58432" y="0"/>
                  </a:lnTo>
                  <a:lnTo>
                    <a:pt x="7289" y="0"/>
                  </a:lnTo>
                  <a:lnTo>
                    <a:pt x="4546" y="1524"/>
                  </a:lnTo>
                  <a:lnTo>
                    <a:pt x="1003" y="6096"/>
                  </a:lnTo>
                  <a:lnTo>
                    <a:pt x="0" y="8902"/>
                  </a:lnTo>
                  <a:lnTo>
                    <a:pt x="0" y="11976"/>
                  </a:lnTo>
                  <a:lnTo>
                    <a:pt x="0" y="15265"/>
                  </a:lnTo>
                  <a:lnTo>
                    <a:pt x="1143" y="18237"/>
                  </a:lnTo>
                  <a:lnTo>
                    <a:pt x="4876" y="22606"/>
                  </a:lnTo>
                  <a:lnTo>
                    <a:pt x="7467" y="23952"/>
                  </a:lnTo>
                  <a:lnTo>
                    <a:pt x="58801" y="23952"/>
                  </a:lnTo>
                  <a:lnTo>
                    <a:pt x="61683" y="22250"/>
                  </a:lnTo>
                  <a:lnTo>
                    <a:pt x="65036" y="17500"/>
                  </a:lnTo>
                  <a:lnTo>
                    <a:pt x="65913" y="14846"/>
                  </a:lnTo>
                  <a:lnTo>
                    <a:pt x="65913" y="9232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52973" y="3240747"/>
              <a:ext cx="65913" cy="1776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685612" y="3260013"/>
              <a:ext cx="123189" cy="172085"/>
            </a:xfrm>
            <a:custGeom>
              <a:avLst/>
              <a:gdLst/>
              <a:ahLst/>
              <a:cxnLst/>
              <a:rect l="l" t="t" r="r" b="b"/>
              <a:pathLst>
                <a:path w="123189" h="172085">
                  <a:moveTo>
                    <a:pt x="48171" y="7797"/>
                  </a:moveTo>
                  <a:lnTo>
                    <a:pt x="0" y="7797"/>
                  </a:lnTo>
                  <a:lnTo>
                    <a:pt x="0" y="171716"/>
                  </a:lnTo>
                  <a:lnTo>
                    <a:pt x="48171" y="171716"/>
                  </a:lnTo>
                  <a:lnTo>
                    <a:pt x="48171" y="7797"/>
                  </a:lnTo>
                  <a:close/>
                </a:path>
                <a:path w="123189" h="172085">
                  <a:moveTo>
                    <a:pt x="83096" y="0"/>
                  </a:moveTo>
                  <a:lnTo>
                    <a:pt x="78155" y="0"/>
                  </a:lnTo>
                  <a:lnTo>
                    <a:pt x="78155" y="4191"/>
                  </a:lnTo>
                  <a:lnTo>
                    <a:pt x="83096" y="4191"/>
                  </a:lnTo>
                  <a:lnTo>
                    <a:pt x="83096" y="0"/>
                  </a:lnTo>
                  <a:close/>
                </a:path>
                <a:path w="123189" h="172085">
                  <a:moveTo>
                    <a:pt x="91376" y="0"/>
                  </a:moveTo>
                  <a:lnTo>
                    <a:pt x="86423" y="0"/>
                  </a:lnTo>
                  <a:lnTo>
                    <a:pt x="86423" y="4191"/>
                  </a:lnTo>
                  <a:lnTo>
                    <a:pt x="91376" y="4191"/>
                  </a:lnTo>
                  <a:lnTo>
                    <a:pt x="91376" y="0"/>
                  </a:lnTo>
                  <a:close/>
                </a:path>
                <a:path w="123189" h="172085">
                  <a:moveTo>
                    <a:pt x="101841" y="0"/>
                  </a:moveTo>
                  <a:lnTo>
                    <a:pt x="96901" y="0"/>
                  </a:lnTo>
                  <a:lnTo>
                    <a:pt x="96901" y="4191"/>
                  </a:lnTo>
                  <a:lnTo>
                    <a:pt x="101841" y="4191"/>
                  </a:lnTo>
                  <a:lnTo>
                    <a:pt x="101841" y="0"/>
                  </a:lnTo>
                  <a:close/>
                </a:path>
                <a:path w="123189" h="172085">
                  <a:moveTo>
                    <a:pt x="112318" y="0"/>
                  </a:moveTo>
                  <a:lnTo>
                    <a:pt x="107378" y="0"/>
                  </a:lnTo>
                  <a:lnTo>
                    <a:pt x="107378" y="4191"/>
                  </a:lnTo>
                  <a:lnTo>
                    <a:pt x="112318" y="4191"/>
                  </a:lnTo>
                  <a:lnTo>
                    <a:pt x="112318" y="0"/>
                  </a:lnTo>
                  <a:close/>
                </a:path>
                <a:path w="123189" h="172085">
                  <a:moveTo>
                    <a:pt x="122783" y="0"/>
                  </a:moveTo>
                  <a:lnTo>
                    <a:pt x="117843" y="0"/>
                  </a:lnTo>
                  <a:lnTo>
                    <a:pt x="117843" y="4191"/>
                  </a:lnTo>
                  <a:lnTo>
                    <a:pt x="122783" y="4191"/>
                  </a:lnTo>
                  <a:lnTo>
                    <a:pt x="122783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685612" y="3267811"/>
              <a:ext cx="40005" cy="164465"/>
            </a:xfrm>
            <a:custGeom>
              <a:avLst/>
              <a:gdLst/>
              <a:ahLst/>
              <a:cxnLst/>
              <a:rect l="l" t="t" r="r" b="b"/>
              <a:pathLst>
                <a:path w="40004" h="164464">
                  <a:moveTo>
                    <a:pt x="39624" y="0"/>
                  </a:moveTo>
                  <a:lnTo>
                    <a:pt x="10185" y="0"/>
                  </a:lnTo>
                  <a:lnTo>
                    <a:pt x="0" y="0"/>
                  </a:lnTo>
                  <a:lnTo>
                    <a:pt x="0" y="163918"/>
                  </a:lnTo>
                  <a:lnTo>
                    <a:pt x="10185" y="163918"/>
                  </a:lnTo>
                  <a:lnTo>
                    <a:pt x="39624" y="163918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ACAFB0">
                <a:alpha val="22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85878" y="3259988"/>
              <a:ext cx="47625" cy="14604"/>
            </a:xfrm>
            <a:custGeom>
              <a:avLst/>
              <a:gdLst/>
              <a:ahLst/>
              <a:cxnLst/>
              <a:rect l="l" t="t" r="r" b="b"/>
              <a:pathLst>
                <a:path w="47625" h="14604">
                  <a:moveTo>
                    <a:pt x="47612" y="0"/>
                  </a:moveTo>
                  <a:lnTo>
                    <a:pt x="0" y="0"/>
                  </a:lnTo>
                  <a:lnTo>
                    <a:pt x="0" y="14033"/>
                  </a:lnTo>
                  <a:lnTo>
                    <a:pt x="47612" y="14033"/>
                  </a:lnTo>
                  <a:lnTo>
                    <a:pt x="47612" y="0"/>
                  </a:lnTo>
                  <a:close/>
                </a:path>
              </a:pathLst>
            </a:custGeom>
            <a:solidFill>
              <a:srgbClr val="B2B5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676735" y="3237293"/>
              <a:ext cx="66040" cy="31115"/>
            </a:xfrm>
            <a:custGeom>
              <a:avLst/>
              <a:gdLst/>
              <a:ahLst/>
              <a:cxnLst/>
              <a:rect l="l" t="t" r="r" b="b"/>
              <a:pathLst>
                <a:path w="66039" h="31114">
                  <a:moveTo>
                    <a:pt x="61912" y="26568"/>
                  </a:moveTo>
                  <a:lnTo>
                    <a:pt x="60782" y="25438"/>
                  </a:lnTo>
                  <a:lnTo>
                    <a:pt x="5130" y="25438"/>
                  </a:lnTo>
                  <a:lnTo>
                    <a:pt x="4000" y="26568"/>
                  </a:lnTo>
                  <a:lnTo>
                    <a:pt x="4000" y="27978"/>
                  </a:lnTo>
                  <a:lnTo>
                    <a:pt x="4000" y="29375"/>
                  </a:lnTo>
                  <a:lnTo>
                    <a:pt x="5130" y="30518"/>
                  </a:lnTo>
                  <a:lnTo>
                    <a:pt x="60782" y="30518"/>
                  </a:lnTo>
                  <a:lnTo>
                    <a:pt x="61912" y="29375"/>
                  </a:lnTo>
                  <a:lnTo>
                    <a:pt x="61912" y="26568"/>
                  </a:lnTo>
                  <a:close/>
                </a:path>
                <a:path w="66039" h="31114">
                  <a:moveTo>
                    <a:pt x="65913" y="9232"/>
                  </a:moveTo>
                  <a:lnTo>
                    <a:pt x="65125" y="6718"/>
                  </a:lnTo>
                  <a:lnTo>
                    <a:pt x="62877" y="3505"/>
                  </a:lnTo>
                  <a:lnTo>
                    <a:pt x="61023" y="1333"/>
                  </a:lnTo>
                  <a:lnTo>
                    <a:pt x="58420" y="0"/>
                  </a:lnTo>
                  <a:lnTo>
                    <a:pt x="7289" y="0"/>
                  </a:lnTo>
                  <a:lnTo>
                    <a:pt x="4533" y="1524"/>
                  </a:lnTo>
                  <a:lnTo>
                    <a:pt x="1003" y="6096"/>
                  </a:lnTo>
                  <a:lnTo>
                    <a:pt x="0" y="8902"/>
                  </a:lnTo>
                  <a:lnTo>
                    <a:pt x="0" y="11976"/>
                  </a:lnTo>
                  <a:lnTo>
                    <a:pt x="0" y="15265"/>
                  </a:lnTo>
                  <a:lnTo>
                    <a:pt x="1143" y="18237"/>
                  </a:lnTo>
                  <a:lnTo>
                    <a:pt x="4864" y="22606"/>
                  </a:lnTo>
                  <a:lnTo>
                    <a:pt x="7467" y="23952"/>
                  </a:lnTo>
                  <a:lnTo>
                    <a:pt x="58801" y="23952"/>
                  </a:lnTo>
                  <a:lnTo>
                    <a:pt x="61671" y="22250"/>
                  </a:lnTo>
                  <a:lnTo>
                    <a:pt x="65036" y="17500"/>
                  </a:lnTo>
                  <a:lnTo>
                    <a:pt x="65913" y="14846"/>
                  </a:lnTo>
                  <a:lnTo>
                    <a:pt x="65913" y="9232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76735" y="3240747"/>
              <a:ext cx="65912" cy="1776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687530" y="3260013"/>
              <a:ext cx="45085" cy="4445"/>
            </a:xfrm>
            <a:custGeom>
              <a:avLst/>
              <a:gdLst/>
              <a:ahLst/>
              <a:cxnLst/>
              <a:rect l="l" t="t" r="r" b="b"/>
              <a:pathLst>
                <a:path w="45085" h="4445">
                  <a:moveTo>
                    <a:pt x="4953" y="0"/>
                  </a:moveTo>
                  <a:lnTo>
                    <a:pt x="0" y="0"/>
                  </a:lnTo>
                  <a:lnTo>
                    <a:pt x="0" y="4191"/>
                  </a:lnTo>
                  <a:lnTo>
                    <a:pt x="4953" y="4191"/>
                  </a:lnTo>
                  <a:lnTo>
                    <a:pt x="4953" y="0"/>
                  </a:lnTo>
                  <a:close/>
                </a:path>
                <a:path w="45085" h="4445">
                  <a:moveTo>
                    <a:pt x="13208" y="0"/>
                  </a:moveTo>
                  <a:lnTo>
                    <a:pt x="8267" y="0"/>
                  </a:lnTo>
                  <a:lnTo>
                    <a:pt x="8267" y="4191"/>
                  </a:lnTo>
                  <a:lnTo>
                    <a:pt x="13208" y="4191"/>
                  </a:lnTo>
                  <a:lnTo>
                    <a:pt x="13208" y="0"/>
                  </a:lnTo>
                  <a:close/>
                </a:path>
                <a:path w="45085" h="4445">
                  <a:moveTo>
                    <a:pt x="23685" y="0"/>
                  </a:moveTo>
                  <a:lnTo>
                    <a:pt x="18745" y="0"/>
                  </a:lnTo>
                  <a:lnTo>
                    <a:pt x="18745" y="4191"/>
                  </a:lnTo>
                  <a:lnTo>
                    <a:pt x="23685" y="4191"/>
                  </a:lnTo>
                  <a:lnTo>
                    <a:pt x="23685" y="0"/>
                  </a:lnTo>
                  <a:close/>
                </a:path>
                <a:path w="45085" h="4445">
                  <a:moveTo>
                    <a:pt x="34163" y="0"/>
                  </a:moveTo>
                  <a:lnTo>
                    <a:pt x="29222" y="0"/>
                  </a:lnTo>
                  <a:lnTo>
                    <a:pt x="29222" y="4191"/>
                  </a:lnTo>
                  <a:lnTo>
                    <a:pt x="34163" y="4191"/>
                  </a:lnTo>
                  <a:lnTo>
                    <a:pt x="34163" y="0"/>
                  </a:lnTo>
                  <a:close/>
                </a:path>
                <a:path w="45085" h="4445">
                  <a:moveTo>
                    <a:pt x="44627" y="0"/>
                  </a:moveTo>
                  <a:lnTo>
                    <a:pt x="39687" y="0"/>
                  </a:lnTo>
                  <a:lnTo>
                    <a:pt x="39687" y="4191"/>
                  </a:lnTo>
                  <a:lnTo>
                    <a:pt x="44627" y="4191"/>
                  </a:lnTo>
                  <a:lnTo>
                    <a:pt x="44627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982986" y="3304882"/>
              <a:ext cx="51435" cy="127000"/>
            </a:xfrm>
            <a:custGeom>
              <a:avLst/>
              <a:gdLst/>
              <a:ahLst/>
              <a:cxnLst/>
              <a:rect l="l" t="t" r="r" b="b"/>
              <a:pathLst>
                <a:path w="51435" h="127000">
                  <a:moveTo>
                    <a:pt x="30505" y="2235"/>
                  </a:moveTo>
                  <a:lnTo>
                    <a:pt x="28295" y="0"/>
                  </a:lnTo>
                  <a:lnTo>
                    <a:pt x="22821" y="0"/>
                  </a:lnTo>
                  <a:lnTo>
                    <a:pt x="20612" y="2235"/>
                  </a:lnTo>
                  <a:lnTo>
                    <a:pt x="20612" y="22072"/>
                  </a:lnTo>
                  <a:lnTo>
                    <a:pt x="20612" y="24815"/>
                  </a:lnTo>
                  <a:lnTo>
                    <a:pt x="22821" y="27051"/>
                  </a:lnTo>
                  <a:lnTo>
                    <a:pt x="28295" y="27051"/>
                  </a:lnTo>
                  <a:lnTo>
                    <a:pt x="30505" y="24815"/>
                  </a:lnTo>
                  <a:lnTo>
                    <a:pt x="30505" y="2235"/>
                  </a:lnTo>
                  <a:close/>
                </a:path>
                <a:path w="51435" h="127000">
                  <a:moveTo>
                    <a:pt x="51104" y="61353"/>
                  </a:moveTo>
                  <a:lnTo>
                    <a:pt x="49872" y="53467"/>
                  </a:lnTo>
                  <a:lnTo>
                    <a:pt x="46431" y="46570"/>
                  </a:lnTo>
                  <a:lnTo>
                    <a:pt x="41186" y="41059"/>
                  </a:lnTo>
                  <a:lnTo>
                    <a:pt x="34493" y="37312"/>
                  </a:lnTo>
                  <a:lnTo>
                    <a:pt x="34493" y="27851"/>
                  </a:lnTo>
                  <a:lnTo>
                    <a:pt x="16598" y="27851"/>
                  </a:lnTo>
                  <a:lnTo>
                    <a:pt x="16598" y="37312"/>
                  </a:lnTo>
                  <a:lnTo>
                    <a:pt x="10375" y="40716"/>
                  </a:lnTo>
                  <a:lnTo>
                    <a:pt x="5346" y="45656"/>
                  </a:lnTo>
                  <a:lnTo>
                    <a:pt x="1828" y="51828"/>
                  </a:lnTo>
                  <a:lnTo>
                    <a:pt x="25" y="59728"/>
                  </a:lnTo>
                  <a:lnTo>
                    <a:pt x="0" y="61353"/>
                  </a:lnTo>
                  <a:lnTo>
                    <a:pt x="0" y="126847"/>
                  </a:lnTo>
                  <a:lnTo>
                    <a:pt x="51104" y="126847"/>
                  </a:lnTo>
                  <a:lnTo>
                    <a:pt x="51104" y="61353"/>
                  </a:lnTo>
                  <a:close/>
                </a:path>
              </a:pathLst>
            </a:custGeom>
            <a:solidFill>
              <a:srgbClr val="9E3E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995889" y="3320084"/>
              <a:ext cx="25400" cy="13970"/>
            </a:xfrm>
            <a:custGeom>
              <a:avLst/>
              <a:gdLst/>
              <a:ahLst/>
              <a:cxnLst/>
              <a:rect l="l" t="t" r="r" b="b"/>
              <a:pathLst>
                <a:path w="25400" h="13970">
                  <a:moveTo>
                    <a:pt x="25311" y="0"/>
                  </a:moveTo>
                  <a:lnTo>
                    <a:pt x="0" y="0"/>
                  </a:lnTo>
                  <a:lnTo>
                    <a:pt x="0" y="13881"/>
                  </a:lnTo>
                  <a:lnTo>
                    <a:pt x="25311" y="13881"/>
                  </a:lnTo>
                  <a:lnTo>
                    <a:pt x="25311" y="0"/>
                  </a:lnTo>
                  <a:close/>
                </a:path>
              </a:pathLst>
            </a:custGeom>
            <a:solidFill>
              <a:srgbClr val="4C97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995890" y="3317544"/>
              <a:ext cx="25400" cy="17145"/>
            </a:xfrm>
            <a:custGeom>
              <a:avLst/>
              <a:gdLst/>
              <a:ahLst/>
              <a:cxnLst/>
              <a:rect l="l" t="t" r="r" b="b"/>
              <a:pathLst>
                <a:path w="25400" h="17145">
                  <a:moveTo>
                    <a:pt x="4191" y="0"/>
                  </a:moveTo>
                  <a:lnTo>
                    <a:pt x="0" y="0"/>
                  </a:lnTo>
                  <a:lnTo>
                    <a:pt x="0" y="16560"/>
                  </a:lnTo>
                  <a:lnTo>
                    <a:pt x="4191" y="16560"/>
                  </a:lnTo>
                  <a:lnTo>
                    <a:pt x="4191" y="0"/>
                  </a:lnTo>
                  <a:close/>
                </a:path>
                <a:path w="25400" h="17145">
                  <a:moveTo>
                    <a:pt x="11239" y="0"/>
                  </a:moveTo>
                  <a:lnTo>
                    <a:pt x="7048" y="0"/>
                  </a:lnTo>
                  <a:lnTo>
                    <a:pt x="7048" y="16560"/>
                  </a:lnTo>
                  <a:lnTo>
                    <a:pt x="11239" y="16560"/>
                  </a:lnTo>
                  <a:lnTo>
                    <a:pt x="11239" y="0"/>
                  </a:lnTo>
                  <a:close/>
                </a:path>
                <a:path w="25400" h="17145">
                  <a:moveTo>
                    <a:pt x="18262" y="0"/>
                  </a:moveTo>
                  <a:lnTo>
                    <a:pt x="14084" y="0"/>
                  </a:lnTo>
                  <a:lnTo>
                    <a:pt x="14084" y="16560"/>
                  </a:lnTo>
                  <a:lnTo>
                    <a:pt x="18262" y="16560"/>
                  </a:lnTo>
                  <a:lnTo>
                    <a:pt x="18262" y="0"/>
                  </a:lnTo>
                  <a:close/>
                </a:path>
                <a:path w="25400" h="17145">
                  <a:moveTo>
                    <a:pt x="25311" y="0"/>
                  </a:moveTo>
                  <a:lnTo>
                    <a:pt x="21120" y="0"/>
                  </a:lnTo>
                  <a:lnTo>
                    <a:pt x="21120" y="16560"/>
                  </a:lnTo>
                  <a:lnTo>
                    <a:pt x="25311" y="16560"/>
                  </a:lnTo>
                  <a:lnTo>
                    <a:pt x="25311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21202" y="3356432"/>
              <a:ext cx="6350" cy="71120"/>
            </a:xfrm>
            <a:custGeom>
              <a:avLst/>
              <a:gdLst/>
              <a:ahLst/>
              <a:cxnLst/>
              <a:rect l="l" t="t" r="r" b="b"/>
              <a:pathLst>
                <a:path w="6350" h="71120">
                  <a:moveTo>
                    <a:pt x="4584" y="0"/>
                  </a:moveTo>
                  <a:lnTo>
                    <a:pt x="1320" y="0"/>
                  </a:lnTo>
                  <a:lnTo>
                    <a:pt x="0" y="1333"/>
                  </a:lnTo>
                  <a:lnTo>
                    <a:pt x="0" y="67690"/>
                  </a:lnTo>
                  <a:lnTo>
                    <a:pt x="0" y="69329"/>
                  </a:lnTo>
                  <a:lnTo>
                    <a:pt x="1320" y="70662"/>
                  </a:lnTo>
                  <a:lnTo>
                    <a:pt x="4584" y="70662"/>
                  </a:lnTo>
                  <a:lnTo>
                    <a:pt x="5905" y="69329"/>
                  </a:lnTo>
                  <a:lnTo>
                    <a:pt x="5905" y="133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F2ADA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982996" y="3363809"/>
              <a:ext cx="31115" cy="42545"/>
            </a:xfrm>
            <a:custGeom>
              <a:avLst/>
              <a:gdLst/>
              <a:ahLst/>
              <a:cxnLst/>
              <a:rect l="l" t="t" r="r" b="b"/>
              <a:pathLst>
                <a:path w="31114" h="42545">
                  <a:moveTo>
                    <a:pt x="15201" y="0"/>
                  </a:moveTo>
                  <a:lnTo>
                    <a:pt x="114" y="0"/>
                  </a:lnTo>
                  <a:lnTo>
                    <a:pt x="0" y="2425"/>
                  </a:lnTo>
                  <a:lnTo>
                    <a:pt x="0" y="42481"/>
                  </a:lnTo>
                  <a:lnTo>
                    <a:pt x="9372" y="42481"/>
                  </a:lnTo>
                  <a:lnTo>
                    <a:pt x="17596" y="40811"/>
                  </a:lnTo>
                  <a:lnTo>
                    <a:pt x="24309" y="36258"/>
                  </a:lnTo>
                  <a:lnTo>
                    <a:pt x="28833" y="29504"/>
                  </a:lnTo>
                  <a:lnTo>
                    <a:pt x="30492" y="21234"/>
                  </a:lnTo>
                  <a:lnTo>
                    <a:pt x="30492" y="15367"/>
                  </a:lnTo>
                  <a:lnTo>
                    <a:pt x="28130" y="10058"/>
                  </a:lnTo>
                  <a:lnTo>
                    <a:pt x="20485" y="2374"/>
                  </a:lnTo>
                  <a:lnTo>
                    <a:pt x="15201" y="0"/>
                  </a:lnTo>
                  <a:close/>
                </a:path>
              </a:pathLst>
            </a:custGeom>
            <a:solidFill>
              <a:srgbClr val="EBECE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12705" y="3304882"/>
              <a:ext cx="51435" cy="127000"/>
            </a:xfrm>
            <a:custGeom>
              <a:avLst/>
              <a:gdLst/>
              <a:ahLst/>
              <a:cxnLst/>
              <a:rect l="l" t="t" r="r" b="b"/>
              <a:pathLst>
                <a:path w="51435" h="127000">
                  <a:moveTo>
                    <a:pt x="30492" y="2235"/>
                  </a:moveTo>
                  <a:lnTo>
                    <a:pt x="28282" y="0"/>
                  </a:lnTo>
                  <a:lnTo>
                    <a:pt x="22809" y="0"/>
                  </a:lnTo>
                  <a:lnTo>
                    <a:pt x="20599" y="2235"/>
                  </a:lnTo>
                  <a:lnTo>
                    <a:pt x="20599" y="22072"/>
                  </a:lnTo>
                  <a:lnTo>
                    <a:pt x="20599" y="24815"/>
                  </a:lnTo>
                  <a:lnTo>
                    <a:pt x="22809" y="27051"/>
                  </a:lnTo>
                  <a:lnTo>
                    <a:pt x="28282" y="27051"/>
                  </a:lnTo>
                  <a:lnTo>
                    <a:pt x="30492" y="24815"/>
                  </a:lnTo>
                  <a:lnTo>
                    <a:pt x="30492" y="2235"/>
                  </a:lnTo>
                  <a:close/>
                </a:path>
                <a:path w="51435" h="127000">
                  <a:moveTo>
                    <a:pt x="51104" y="61353"/>
                  </a:moveTo>
                  <a:lnTo>
                    <a:pt x="49872" y="53467"/>
                  </a:lnTo>
                  <a:lnTo>
                    <a:pt x="46431" y="46570"/>
                  </a:lnTo>
                  <a:lnTo>
                    <a:pt x="41173" y="41059"/>
                  </a:lnTo>
                  <a:lnTo>
                    <a:pt x="34505" y="37312"/>
                  </a:lnTo>
                  <a:lnTo>
                    <a:pt x="34505" y="27851"/>
                  </a:lnTo>
                  <a:lnTo>
                    <a:pt x="16611" y="27851"/>
                  </a:lnTo>
                  <a:lnTo>
                    <a:pt x="16611" y="37312"/>
                  </a:lnTo>
                  <a:lnTo>
                    <a:pt x="10375" y="40716"/>
                  </a:lnTo>
                  <a:lnTo>
                    <a:pt x="5346" y="45656"/>
                  </a:lnTo>
                  <a:lnTo>
                    <a:pt x="1816" y="51828"/>
                  </a:lnTo>
                  <a:lnTo>
                    <a:pt x="114" y="58928"/>
                  </a:lnTo>
                  <a:lnTo>
                    <a:pt x="0" y="61353"/>
                  </a:lnTo>
                  <a:lnTo>
                    <a:pt x="0" y="126847"/>
                  </a:lnTo>
                  <a:lnTo>
                    <a:pt x="51104" y="126847"/>
                  </a:lnTo>
                  <a:lnTo>
                    <a:pt x="51104" y="61353"/>
                  </a:lnTo>
                  <a:close/>
                </a:path>
              </a:pathLst>
            </a:custGeom>
            <a:solidFill>
              <a:srgbClr val="9E3E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925608" y="3320084"/>
              <a:ext cx="25400" cy="13970"/>
            </a:xfrm>
            <a:custGeom>
              <a:avLst/>
              <a:gdLst/>
              <a:ahLst/>
              <a:cxnLst/>
              <a:rect l="l" t="t" r="r" b="b"/>
              <a:pathLst>
                <a:path w="25400" h="13970">
                  <a:moveTo>
                    <a:pt x="25311" y="0"/>
                  </a:moveTo>
                  <a:lnTo>
                    <a:pt x="0" y="0"/>
                  </a:lnTo>
                  <a:lnTo>
                    <a:pt x="0" y="13881"/>
                  </a:lnTo>
                  <a:lnTo>
                    <a:pt x="25311" y="13881"/>
                  </a:lnTo>
                  <a:lnTo>
                    <a:pt x="25311" y="0"/>
                  </a:lnTo>
                  <a:close/>
                </a:path>
              </a:pathLst>
            </a:custGeom>
            <a:solidFill>
              <a:srgbClr val="4C97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925608" y="3317544"/>
              <a:ext cx="25400" cy="17145"/>
            </a:xfrm>
            <a:custGeom>
              <a:avLst/>
              <a:gdLst/>
              <a:ahLst/>
              <a:cxnLst/>
              <a:rect l="l" t="t" r="r" b="b"/>
              <a:pathLst>
                <a:path w="25400" h="17145">
                  <a:moveTo>
                    <a:pt x="4178" y="0"/>
                  </a:moveTo>
                  <a:lnTo>
                    <a:pt x="0" y="0"/>
                  </a:lnTo>
                  <a:lnTo>
                    <a:pt x="0" y="16560"/>
                  </a:lnTo>
                  <a:lnTo>
                    <a:pt x="4178" y="16560"/>
                  </a:lnTo>
                  <a:lnTo>
                    <a:pt x="4178" y="0"/>
                  </a:lnTo>
                  <a:close/>
                </a:path>
                <a:path w="25400" h="17145">
                  <a:moveTo>
                    <a:pt x="11214" y="0"/>
                  </a:moveTo>
                  <a:lnTo>
                    <a:pt x="7035" y="0"/>
                  </a:lnTo>
                  <a:lnTo>
                    <a:pt x="7035" y="16560"/>
                  </a:lnTo>
                  <a:lnTo>
                    <a:pt x="11214" y="16560"/>
                  </a:lnTo>
                  <a:lnTo>
                    <a:pt x="11214" y="0"/>
                  </a:lnTo>
                  <a:close/>
                </a:path>
                <a:path w="25400" h="17145">
                  <a:moveTo>
                    <a:pt x="18262" y="0"/>
                  </a:moveTo>
                  <a:lnTo>
                    <a:pt x="14084" y="0"/>
                  </a:lnTo>
                  <a:lnTo>
                    <a:pt x="14084" y="16560"/>
                  </a:lnTo>
                  <a:lnTo>
                    <a:pt x="18262" y="16560"/>
                  </a:lnTo>
                  <a:lnTo>
                    <a:pt x="18262" y="0"/>
                  </a:lnTo>
                  <a:close/>
                </a:path>
                <a:path w="25400" h="17145">
                  <a:moveTo>
                    <a:pt x="25311" y="0"/>
                  </a:moveTo>
                  <a:lnTo>
                    <a:pt x="21120" y="0"/>
                  </a:lnTo>
                  <a:lnTo>
                    <a:pt x="21120" y="16560"/>
                  </a:lnTo>
                  <a:lnTo>
                    <a:pt x="25311" y="16560"/>
                  </a:lnTo>
                  <a:lnTo>
                    <a:pt x="25311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50914" y="3356432"/>
              <a:ext cx="6350" cy="71120"/>
            </a:xfrm>
            <a:custGeom>
              <a:avLst/>
              <a:gdLst/>
              <a:ahLst/>
              <a:cxnLst/>
              <a:rect l="l" t="t" r="r" b="b"/>
              <a:pathLst>
                <a:path w="6350" h="71120">
                  <a:moveTo>
                    <a:pt x="4584" y="0"/>
                  </a:moveTo>
                  <a:lnTo>
                    <a:pt x="1320" y="0"/>
                  </a:lnTo>
                  <a:lnTo>
                    <a:pt x="0" y="1333"/>
                  </a:lnTo>
                  <a:lnTo>
                    <a:pt x="0" y="67690"/>
                  </a:lnTo>
                  <a:lnTo>
                    <a:pt x="0" y="69329"/>
                  </a:lnTo>
                  <a:lnTo>
                    <a:pt x="1320" y="70662"/>
                  </a:lnTo>
                  <a:lnTo>
                    <a:pt x="4584" y="70662"/>
                  </a:lnTo>
                  <a:lnTo>
                    <a:pt x="5905" y="69329"/>
                  </a:lnTo>
                  <a:lnTo>
                    <a:pt x="5905" y="133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F2ADA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12708" y="3363809"/>
              <a:ext cx="31115" cy="42545"/>
            </a:xfrm>
            <a:custGeom>
              <a:avLst/>
              <a:gdLst/>
              <a:ahLst/>
              <a:cxnLst/>
              <a:rect l="l" t="t" r="r" b="b"/>
              <a:pathLst>
                <a:path w="31114" h="42545">
                  <a:moveTo>
                    <a:pt x="15201" y="0"/>
                  </a:moveTo>
                  <a:lnTo>
                    <a:pt x="114" y="0"/>
                  </a:lnTo>
                  <a:lnTo>
                    <a:pt x="0" y="2425"/>
                  </a:lnTo>
                  <a:lnTo>
                    <a:pt x="0" y="42481"/>
                  </a:lnTo>
                  <a:lnTo>
                    <a:pt x="9372" y="42481"/>
                  </a:lnTo>
                  <a:lnTo>
                    <a:pt x="17596" y="40811"/>
                  </a:lnTo>
                  <a:lnTo>
                    <a:pt x="24309" y="36258"/>
                  </a:lnTo>
                  <a:lnTo>
                    <a:pt x="28833" y="29504"/>
                  </a:lnTo>
                  <a:lnTo>
                    <a:pt x="30492" y="21234"/>
                  </a:lnTo>
                  <a:lnTo>
                    <a:pt x="30492" y="15367"/>
                  </a:lnTo>
                  <a:lnTo>
                    <a:pt x="28143" y="10058"/>
                  </a:lnTo>
                  <a:lnTo>
                    <a:pt x="20485" y="2374"/>
                  </a:lnTo>
                  <a:lnTo>
                    <a:pt x="15201" y="0"/>
                  </a:lnTo>
                  <a:close/>
                </a:path>
              </a:pathLst>
            </a:custGeom>
            <a:solidFill>
              <a:srgbClr val="EBECE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842423" y="3304882"/>
              <a:ext cx="51435" cy="127000"/>
            </a:xfrm>
            <a:custGeom>
              <a:avLst/>
              <a:gdLst/>
              <a:ahLst/>
              <a:cxnLst/>
              <a:rect l="l" t="t" r="r" b="b"/>
              <a:pathLst>
                <a:path w="51435" h="127000">
                  <a:moveTo>
                    <a:pt x="30492" y="2235"/>
                  </a:moveTo>
                  <a:lnTo>
                    <a:pt x="28282" y="0"/>
                  </a:lnTo>
                  <a:lnTo>
                    <a:pt x="22821" y="0"/>
                  </a:lnTo>
                  <a:lnTo>
                    <a:pt x="20599" y="2235"/>
                  </a:lnTo>
                  <a:lnTo>
                    <a:pt x="20599" y="22072"/>
                  </a:lnTo>
                  <a:lnTo>
                    <a:pt x="20599" y="24815"/>
                  </a:lnTo>
                  <a:lnTo>
                    <a:pt x="22821" y="27051"/>
                  </a:lnTo>
                  <a:lnTo>
                    <a:pt x="28282" y="27051"/>
                  </a:lnTo>
                  <a:lnTo>
                    <a:pt x="30492" y="24815"/>
                  </a:lnTo>
                  <a:lnTo>
                    <a:pt x="30492" y="2235"/>
                  </a:lnTo>
                  <a:close/>
                </a:path>
                <a:path w="51435" h="127000">
                  <a:moveTo>
                    <a:pt x="51104" y="61353"/>
                  </a:moveTo>
                  <a:lnTo>
                    <a:pt x="49872" y="53467"/>
                  </a:lnTo>
                  <a:lnTo>
                    <a:pt x="46431" y="46570"/>
                  </a:lnTo>
                  <a:lnTo>
                    <a:pt x="41173" y="41059"/>
                  </a:lnTo>
                  <a:lnTo>
                    <a:pt x="34493" y="37312"/>
                  </a:lnTo>
                  <a:lnTo>
                    <a:pt x="34493" y="27851"/>
                  </a:lnTo>
                  <a:lnTo>
                    <a:pt x="16598" y="27851"/>
                  </a:lnTo>
                  <a:lnTo>
                    <a:pt x="16598" y="37312"/>
                  </a:lnTo>
                  <a:lnTo>
                    <a:pt x="10363" y="40716"/>
                  </a:lnTo>
                  <a:lnTo>
                    <a:pt x="5334" y="45656"/>
                  </a:lnTo>
                  <a:lnTo>
                    <a:pt x="1816" y="51828"/>
                  </a:lnTo>
                  <a:lnTo>
                    <a:pt x="114" y="58928"/>
                  </a:lnTo>
                  <a:lnTo>
                    <a:pt x="0" y="61353"/>
                  </a:lnTo>
                  <a:lnTo>
                    <a:pt x="0" y="126847"/>
                  </a:lnTo>
                  <a:lnTo>
                    <a:pt x="51104" y="126847"/>
                  </a:lnTo>
                  <a:lnTo>
                    <a:pt x="51104" y="61353"/>
                  </a:lnTo>
                  <a:close/>
                </a:path>
              </a:pathLst>
            </a:custGeom>
            <a:solidFill>
              <a:srgbClr val="9E3E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855313" y="3320084"/>
              <a:ext cx="25400" cy="13970"/>
            </a:xfrm>
            <a:custGeom>
              <a:avLst/>
              <a:gdLst/>
              <a:ahLst/>
              <a:cxnLst/>
              <a:rect l="l" t="t" r="r" b="b"/>
              <a:pathLst>
                <a:path w="25400" h="13970">
                  <a:moveTo>
                    <a:pt x="25311" y="0"/>
                  </a:moveTo>
                  <a:lnTo>
                    <a:pt x="0" y="0"/>
                  </a:lnTo>
                  <a:lnTo>
                    <a:pt x="0" y="13881"/>
                  </a:lnTo>
                  <a:lnTo>
                    <a:pt x="25311" y="13881"/>
                  </a:lnTo>
                  <a:lnTo>
                    <a:pt x="25311" y="0"/>
                  </a:lnTo>
                  <a:close/>
                </a:path>
              </a:pathLst>
            </a:custGeom>
            <a:solidFill>
              <a:srgbClr val="4C97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855313" y="3317544"/>
              <a:ext cx="25400" cy="17145"/>
            </a:xfrm>
            <a:custGeom>
              <a:avLst/>
              <a:gdLst/>
              <a:ahLst/>
              <a:cxnLst/>
              <a:rect l="l" t="t" r="r" b="b"/>
              <a:pathLst>
                <a:path w="25400" h="17145">
                  <a:moveTo>
                    <a:pt x="4178" y="0"/>
                  </a:moveTo>
                  <a:lnTo>
                    <a:pt x="0" y="0"/>
                  </a:lnTo>
                  <a:lnTo>
                    <a:pt x="0" y="16560"/>
                  </a:lnTo>
                  <a:lnTo>
                    <a:pt x="4178" y="16560"/>
                  </a:lnTo>
                  <a:lnTo>
                    <a:pt x="4178" y="0"/>
                  </a:lnTo>
                  <a:close/>
                </a:path>
                <a:path w="25400" h="17145">
                  <a:moveTo>
                    <a:pt x="11239" y="0"/>
                  </a:moveTo>
                  <a:lnTo>
                    <a:pt x="7048" y="0"/>
                  </a:lnTo>
                  <a:lnTo>
                    <a:pt x="7048" y="16560"/>
                  </a:lnTo>
                  <a:lnTo>
                    <a:pt x="11239" y="16560"/>
                  </a:lnTo>
                  <a:lnTo>
                    <a:pt x="11239" y="0"/>
                  </a:lnTo>
                  <a:close/>
                </a:path>
                <a:path w="25400" h="17145">
                  <a:moveTo>
                    <a:pt x="18275" y="0"/>
                  </a:moveTo>
                  <a:lnTo>
                    <a:pt x="14084" y="0"/>
                  </a:lnTo>
                  <a:lnTo>
                    <a:pt x="14084" y="16560"/>
                  </a:lnTo>
                  <a:lnTo>
                    <a:pt x="18275" y="16560"/>
                  </a:lnTo>
                  <a:lnTo>
                    <a:pt x="18275" y="0"/>
                  </a:lnTo>
                  <a:close/>
                </a:path>
                <a:path w="25400" h="17145">
                  <a:moveTo>
                    <a:pt x="25323" y="0"/>
                  </a:moveTo>
                  <a:lnTo>
                    <a:pt x="21132" y="0"/>
                  </a:lnTo>
                  <a:lnTo>
                    <a:pt x="21132" y="16560"/>
                  </a:lnTo>
                  <a:lnTo>
                    <a:pt x="25323" y="16560"/>
                  </a:lnTo>
                  <a:lnTo>
                    <a:pt x="25323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880634" y="3356432"/>
              <a:ext cx="6350" cy="71120"/>
            </a:xfrm>
            <a:custGeom>
              <a:avLst/>
              <a:gdLst/>
              <a:ahLst/>
              <a:cxnLst/>
              <a:rect l="l" t="t" r="r" b="b"/>
              <a:pathLst>
                <a:path w="6350" h="71120">
                  <a:moveTo>
                    <a:pt x="4584" y="0"/>
                  </a:moveTo>
                  <a:lnTo>
                    <a:pt x="1320" y="0"/>
                  </a:lnTo>
                  <a:lnTo>
                    <a:pt x="0" y="1333"/>
                  </a:lnTo>
                  <a:lnTo>
                    <a:pt x="0" y="67690"/>
                  </a:lnTo>
                  <a:lnTo>
                    <a:pt x="0" y="69329"/>
                  </a:lnTo>
                  <a:lnTo>
                    <a:pt x="1320" y="70662"/>
                  </a:lnTo>
                  <a:lnTo>
                    <a:pt x="4584" y="70662"/>
                  </a:lnTo>
                  <a:lnTo>
                    <a:pt x="5905" y="69329"/>
                  </a:lnTo>
                  <a:lnTo>
                    <a:pt x="5905" y="133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F2ADA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842425" y="3363809"/>
              <a:ext cx="31115" cy="42545"/>
            </a:xfrm>
            <a:custGeom>
              <a:avLst/>
              <a:gdLst/>
              <a:ahLst/>
              <a:cxnLst/>
              <a:rect l="l" t="t" r="r" b="b"/>
              <a:pathLst>
                <a:path w="31114" h="42545">
                  <a:moveTo>
                    <a:pt x="15201" y="0"/>
                  </a:moveTo>
                  <a:lnTo>
                    <a:pt x="114" y="0"/>
                  </a:lnTo>
                  <a:lnTo>
                    <a:pt x="0" y="2425"/>
                  </a:lnTo>
                  <a:lnTo>
                    <a:pt x="0" y="42481"/>
                  </a:lnTo>
                  <a:lnTo>
                    <a:pt x="9372" y="42481"/>
                  </a:lnTo>
                  <a:lnTo>
                    <a:pt x="17596" y="40811"/>
                  </a:lnTo>
                  <a:lnTo>
                    <a:pt x="24309" y="36258"/>
                  </a:lnTo>
                  <a:lnTo>
                    <a:pt x="28833" y="29504"/>
                  </a:lnTo>
                  <a:lnTo>
                    <a:pt x="30492" y="21234"/>
                  </a:lnTo>
                  <a:lnTo>
                    <a:pt x="30492" y="15367"/>
                  </a:lnTo>
                  <a:lnTo>
                    <a:pt x="28130" y="10058"/>
                  </a:lnTo>
                  <a:lnTo>
                    <a:pt x="20497" y="2374"/>
                  </a:lnTo>
                  <a:lnTo>
                    <a:pt x="15201" y="0"/>
                  </a:lnTo>
                  <a:close/>
                </a:path>
              </a:pathLst>
            </a:custGeom>
            <a:solidFill>
              <a:srgbClr val="EBECE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45104" y="3226168"/>
              <a:ext cx="131470" cy="20557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90018" y="3226168"/>
              <a:ext cx="131470" cy="20557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34929" y="3226168"/>
              <a:ext cx="131470" cy="205571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6804812" y="1610739"/>
            <a:ext cx="187960" cy="339090"/>
            <a:chOff x="6804812" y="1610739"/>
            <a:chExt cx="187960" cy="339090"/>
          </a:xfrm>
        </p:grpSpPr>
        <p:sp>
          <p:nvSpPr>
            <p:cNvPr id="65" name="object 65"/>
            <p:cNvSpPr/>
            <p:nvPr/>
          </p:nvSpPr>
          <p:spPr>
            <a:xfrm>
              <a:off x="6837553" y="1668881"/>
              <a:ext cx="121920" cy="36195"/>
            </a:xfrm>
            <a:custGeom>
              <a:avLst/>
              <a:gdLst/>
              <a:ahLst/>
              <a:cxnLst/>
              <a:rect l="l" t="t" r="r" b="b"/>
              <a:pathLst>
                <a:path w="121920" h="36194">
                  <a:moveTo>
                    <a:pt x="121920" y="0"/>
                  </a:moveTo>
                  <a:lnTo>
                    <a:pt x="0" y="0"/>
                  </a:lnTo>
                  <a:lnTo>
                    <a:pt x="0" y="35966"/>
                  </a:lnTo>
                  <a:lnTo>
                    <a:pt x="121920" y="35966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B2B5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804822" y="1690705"/>
              <a:ext cx="187960" cy="259079"/>
            </a:xfrm>
            <a:custGeom>
              <a:avLst/>
              <a:gdLst/>
              <a:ahLst/>
              <a:cxnLst/>
              <a:rect l="l" t="t" r="r" b="b"/>
              <a:pathLst>
                <a:path w="187959" h="259080">
                  <a:moveTo>
                    <a:pt x="162471" y="0"/>
                  </a:moveTo>
                  <a:lnTo>
                    <a:pt x="24904" y="0"/>
                  </a:lnTo>
                  <a:lnTo>
                    <a:pt x="15210" y="1969"/>
                  </a:lnTo>
                  <a:lnTo>
                    <a:pt x="7294" y="7339"/>
                  </a:lnTo>
                  <a:lnTo>
                    <a:pt x="1957" y="15296"/>
                  </a:lnTo>
                  <a:lnTo>
                    <a:pt x="0" y="25031"/>
                  </a:lnTo>
                  <a:lnTo>
                    <a:pt x="126" y="27381"/>
                  </a:lnTo>
                  <a:lnTo>
                    <a:pt x="0" y="233680"/>
                  </a:lnTo>
                  <a:lnTo>
                    <a:pt x="1957" y="243429"/>
                  </a:lnTo>
                  <a:lnTo>
                    <a:pt x="7294" y="251394"/>
                  </a:lnTo>
                  <a:lnTo>
                    <a:pt x="15210" y="256766"/>
                  </a:lnTo>
                  <a:lnTo>
                    <a:pt x="24904" y="258737"/>
                  </a:lnTo>
                  <a:lnTo>
                    <a:pt x="169354" y="258737"/>
                  </a:lnTo>
                  <a:lnTo>
                    <a:pt x="175564" y="255943"/>
                  </a:lnTo>
                  <a:lnTo>
                    <a:pt x="184607" y="246849"/>
                  </a:lnTo>
                  <a:lnTo>
                    <a:pt x="187388" y="240601"/>
                  </a:lnTo>
                  <a:lnTo>
                    <a:pt x="187388" y="27381"/>
                  </a:lnTo>
                  <a:lnTo>
                    <a:pt x="187248" y="27381"/>
                  </a:lnTo>
                  <a:lnTo>
                    <a:pt x="187388" y="25031"/>
                  </a:lnTo>
                  <a:lnTo>
                    <a:pt x="185429" y="15296"/>
                  </a:lnTo>
                  <a:lnTo>
                    <a:pt x="180087" y="7339"/>
                  </a:lnTo>
                  <a:lnTo>
                    <a:pt x="172166" y="1969"/>
                  </a:lnTo>
                  <a:lnTo>
                    <a:pt x="162471" y="0"/>
                  </a:lnTo>
                  <a:close/>
                </a:path>
              </a:pathLst>
            </a:custGeom>
            <a:solidFill>
              <a:srgbClr val="DCDED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829171" y="1690705"/>
              <a:ext cx="163195" cy="259079"/>
            </a:xfrm>
            <a:custGeom>
              <a:avLst/>
              <a:gdLst/>
              <a:ahLst/>
              <a:cxnLst/>
              <a:rect l="l" t="t" r="r" b="b"/>
              <a:pathLst>
                <a:path w="163195" h="259080">
                  <a:moveTo>
                    <a:pt x="138125" y="0"/>
                  </a:moveTo>
                  <a:lnTo>
                    <a:pt x="24904" y="0"/>
                  </a:lnTo>
                  <a:lnTo>
                    <a:pt x="15210" y="1969"/>
                  </a:lnTo>
                  <a:lnTo>
                    <a:pt x="7294" y="7339"/>
                  </a:lnTo>
                  <a:lnTo>
                    <a:pt x="1957" y="15296"/>
                  </a:lnTo>
                  <a:lnTo>
                    <a:pt x="0" y="25031"/>
                  </a:lnTo>
                  <a:lnTo>
                    <a:pt x="126" y="27381"/>
                  </a:lnTo>
                  <a:lnTo>
                    <a:pt x="0" y="233680"/>
                  </a:lnTo>
                  <a:lnTo>
                    <a:pt x="1957" y="243429"/>
                  </a:lnTo>
                  <a:lnTo>
                    <a:pt x="7294" y="251394"/>
                  </a:lnTo>
                  <a:lnTo>
                    <a:pt x="15210" y="256766"/>
                  </a:lnTo>
                  <a:lnTo>
                    <a:pt x="24904" y="258737"/>
                  </a:lnTo>
                  <a:lnTo>
                    <a:pt x="145008" y="258737"/>
                  </a:lnTo>
                  <a:lnTo>
                    <a:pt x="151218" y="255943"/>
                  </a:lnTo>
                  <a:lnTo>
                    <a:pt x="160248" y="246849"/>
                  </a:lnTo>
                  <a:lnTo>
                    <a:pt x="163029" y="240601"/>
                  </a:lnTo>
                  <a:lnTo>
                    <a:pt x="163029" y="25031"/>
                  </a:lnTo>
                  <a:lnTo>
                    <a:pt x="161072" y="15296"/>
                  </a:lnTo>
                  <a:lnTo>
                    <a:pt x="155735" y="7339"/>
                  </a:lnTo>
                  <a:lnTo>
                    <a:pt x="147819" y="1969"/>
                  </a:lnTo>
                  <a:lnTo>
                    <a:pt x="138125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829171" y="1690705"/>
              <a:ext cx="127635" cy="259079"/>
            </a:xfrm>
            <a:custGeom>
              <a:avLst/>
              <a:gdLst/>
              <a:ahLst/>
              <a:cxnLst/>
              <a:rect l="l" t="t" r="r" b="b"/>
              <a:pathLst>
                <a:path w="127634" h="259080">
                  <a:moveTo>
                    <a:pt x="102298" y="0"/>
                  </a:moveTo>
                  <a:lnTo>
                    <a:pt x="24904" y="0"/>
                  </a:lnTo>
                  <a:lnTo>
                    <a:pt x="15210" y="1969"/>
                  </a:lnTo>
                  <a:lnTo>
                    <a:pt x="7294" y="7339"/>
                  </a:lnTo>
                  <a:lnTo>
                    <a:pt x="1957" y="15296"/>
                  </a:lnTo>
                  <a:lnTo>
                    <a:pt x="0" y="25031"/>
                  </a:lnTo>
                  <a:lnTo>
                    <a:pt x="126" y="27381"/>
                  </a:lnTo>
                  <a:lnTo>
                    <a:pt x="0" y="233680"/>
                  </a:lnTo>
                  <a:lnTo>
                    <a:pt x="1957" y="243429"/>
                  </a:lnTo>
                  <a:lnTo>
                    <a:pt x="7294" y="251394"/>
                  </a:lnTo>
                  <a:lnTo>
                    <a:pt x="15210" y="256766"/>
                  </a:lnTo>
                  <a:lnTo>
                    <a:pt x="24904" y="258737"/>
                  </a:lnTo>
                  <a:lnTo>
                    <a:pt x="109181" y="258737"/>
                  </a:lnTo>
                  <a:lnTo>
                    <a:pt x="115404" y="255943"/>
                  </a:lnTo>
                  <a:lnTo>
                    <a:pt x="124421" y="246849"/>
                  </a:lnTo>
                  <a:lnTo>
                    <a:pt x="127203" y="240601"/>
                  </a:lnTo>
                  <a:lnTo>
                    <a:pt x="127203" y="25031"/>
                  </a:lnTo>
                  <a:lnTo>
                    <a:pt x="125246" y="15296"/>
                  </a:lnTo>
                  <a:lnTo>
                    <a:pt x="119908" y="7339"/>
                  </a:lnTo>
                  <a:lnTo>
                    <a:pt x="111992" y="1969"/>
                  </a:lnTo>
                  <a:lnTo>
                    <a:pt x="102298" y="0"/>
                  </a:lnTo>
                  <a:close/>
                </a:path>
              </a:pathLst>
            </a:custGeom>
            <a:solidFill>
              <a:srgbClr val="B2B5B5">
                <a:alpha val="202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04812" y="1755851"/>
              <a:ext cx="125653" cy="126161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814109" y="1610740"/>
              <a:ext cx="168910" cy="78740"/>
            </a:xfrm>
            <a:custGeom>
              <a:avLst/>
              <a:gdLst/>
              <a:ahLst/>
              <a:cxnLst/>
              <a:rect l="l" t="t" r="r" b="b"/>
              <a:pathLst>
                <a:path w="168909" h="78739">
                  <a:moveTo>
                    <a:pt x="158546" y="68059"/>
                  </a:moveTo>
                  <a:lnTo>
                    <a:pt x="155651" y="65151"/>
                  </a:lnTo>
                  <a:lnTo>
                    <a:pt x="13144" y="65151"/>
                  </a:lnTo>
                  <a:lnTo>
                    <a:pt x="10248" y="68059"/>
                  </a:lnTo>
                  <a:lnTo>
                    <a:pt x="10248" y="71653"/>
                  </a:lnTo>
                  <a:lnTo>
                    <a:pt x="10248" y="75247"/>
                  </a:lnTo>
                  <a:lnTo>
                    <a:pt x="13144" y="78155"/>
                  </a:lnTo>
                  <a:lnTo>
                    <a:pt x="155651" y="78155"/>
                  </a:lnTo>
                  <a:lnTo>
                    <a:pt x="158546" y="75247"/>
                  </a:lnTo>
                  <a:lnTo>
                    <a:pt x="158546" y="68059"/>
                  </a:lnTo>
                  <a:close/>
                </a:path>
                <a:path w="168909" h="78739">
                  <a:moveTo>
                    <a:pt x="168808" y="23660"/>
                  </a:moveTo>
                  <a:lnTo>
                    <a:pt x="166763" y="17221"/>
                  </a:lnTo>
                  <a:lnTo>
                    <a:pt x="161048" y="8978"/>
                  </a:lnTo>
                  <a:lnTo>
                    <a:pt x="156260" y="3429"/>
                  </a:lnTo>
                  <a:lnTo>
                    <a:pt x="149631" y="0"/>
                  </a:lnTo>
                  <a:lnTo>
                    <a:pt x="18669" y="0"/>
                  </a:lnTo>
                  <a:lnTo>
                    <a:pt x="11633" y="3924"/>
                  </a:lnTo>
                  <a:lnTo>
                    <a:pt x="2565" y="15595"/>
                  </a:lnTo>
                  <a:lnTo>
                    <a:pt x="0" y="22809"/>
                  </a:lnTo>
                  <a:lnTo>
                    <a:pt x="0" y="30683"/>
                  </a:lnTo>
                  <a:lnTo>
                    <a:pt x="0" y="39103"/>
                  </a:lnTo>
                  <a:lnTo>
                    <a:pt x="2921" y="46723"/>
                  </a:lnTo>
                  <a:lnTo>
                    <a:pt x="12484" y="57899"/>
                  </a:lnTo>
                  <a:lnTo>
                    <a:pt x="19113" y="61366"/>
                  </a:lnTo>
                  <a:lnTo>
                    <a:pt x="150583" y="61366"/>
                  </a:lnTo>
                  <a:lnTo>
                    <a:pt x="157962" y="56984"/>
                  </a:lnTo>
                  <a:lnTo>
                    <a:pt x="166560" y="44831"/>
                  </a:lnTo>
                  <a:lnTo>
                    <a:pt x="168808" y="38036"/>
                  </a:lnTo>
                  <a:lnTo>
                    <a:pt x="168808" y="2366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4108" y="1619605"/>
              <a:ext cx="168808" cy="45516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6841756" y="1674291"/>
              <a:ext cx="114935" cy="0"/>
            </a:xfrm>
            <a:custGeom>
              <a:avLst/>
              <a:gdLst/>
              <a:ahLst/>
              <a:cxnLst/>
              <a:rect l="l" t="t" r="r" b="b"/>
              <a:pathLst>
                <a:path w="114934">
                  <a:moveTo>
                    <a:pt x="0" y="0"/>
                  </a:moveTo>
                  <a:lnTo>
                    <a:pt x="114325" y="0"/>
                  </a:lnTo>
                </a:path>
              </a:pathLst>
            </a:custGeom>
            <a:ln w="10744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6588785" y="1610739"/>
            <a:ext cx="187960" cy="339090"/>
            <a:chOff x="6588785" y="1610739"/>
            <a:chExt cx="187960" cy="339090"/>
          </a:xfrm>
        </p:grpSpPr>
        <p:sp>
          <p:nvSpPr>
            <p:cNvPr id="74" name="object 74"/>
            <p:cNvSpPr/>
            <p:nvPr/>
          </p:nvSpPr>
          <p:spPr>
            <a:xfrm>
              <a:off x="6621526" y="1668881"/>
              <a:ext cx="121920" cy="36195"/>
            </a:xfrm>
            <a:custGeom>
              <a:avLst/>
              <a:gdLst/>
              <a:ahLst/>
              <a:cxnLst/>
              <a:rect l="l" t="t" r="r" b="b"/>
              <a:pathLst>
                <a:path w="121920" h="36194">
                  <a:moveTo>
                    <a:pt x="121920" y="0"/>
                  </a:moveTo>
                  <a:lnTo>
                    <a:pt x="0" y="0"/>
                  </a:lnTo>
                  <a:lnTo>
                    <a:pt x="0" y="35966"/>
                  </a:lnTo>
                  <a:lnTo>
                    <a:pt x="121920" y="35966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B2B5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88795" y="1690705"/>
              <a:ext cx="187960" cy="259079"/>
            </a:xfrm>
            <a:custGeom>
              <a:avLst/>
              <a:gdLst/>
              <a:ahLst/>
              <a:cxnLst/>
              <a:rect l="l" t="t" r="r" b="b"/>
              <a:pathLst>
                <a:path w="187959" h="259080">
                  <a:moveTo>
                    <a:pt x="162471" y="0"/>
                  </a:moveTo>
                  <a:lnTo>
                    <a:pt x="24904" y="0"/>
                  </a:lnTo>
                  <a:lnTo>
                    <a:pt x="15210" y="1969"/>
                  </a:lnTo>
                  <a:lnTo>
                    <a:pt x="7294" y="7339"/>
                  </a:lnTo>
                  <a:lnTo>
                    <a:pt x="1957" y="15296"/>
                  </a:lnTo>
                  <a:lnTo>
                    <a:pt x="0" y="25031"/>
                  </a:lnTo>
                  <a:lnTo>
                    <a:pt x="126" y="27381"/>
                  </a:lnTo>
                  <a:lnTo>
                    <a:pt x="0" y="233680"/>
                  </a:lnTo>
                  <a:lnTo>
                    <a:pt x="1957" y="243429"/>
                  </a:lnTo>
                  <a:lnTo>
                    <a:pt x="7294" y="251394"/>
                  </a:lnTo>
                  <a:lnTo>
                    <a:pt x="15210" y="256766"/>
                  </a:lnTo>
                  <a:lnTo>
                    <a:pt x="24904" y="258737"/>
                  </a:lnTo>
                  <a:lnTo>
                    <a:pt x="169354" y="258737"/>
                  </a:lnTo>
                  <a:lnTo>
                    <a:pt x="175564" y="255943"/>
                  </a:lnTo>
                  <a:lnTo>
                    <a:pt x="184607" y="246849"/>
                  </a:lnTo>
                  <a:lnTo>
                    <a:pt x="187388" y="240601"/>
                  </a:lnTo>
                  <a:lnTo>
                    <a:pt x="187388" y="27381"/>
                  </a:lnTo>
                  <a:lnTo>
                    <a:pt x="187248" y="27381"/>
                  </a:lnTo>
                  <a:lnTo>
                    <a:pt x="187388" y="25031"/>
                  </a:lnTo>
                  <a:lnTo>
                    <a:pt x="185429" y="15296"/>
                  </a:lnTo>
                  <a:lnTo>
                    <a:pt x="180087" y="7339"/>
                  </a:lnTo>
                  <a:lnTo>
                    <a:pt x="172166" y="1969"/>
                  </a:lnTo>
                  <a:lnTo>
                    <a:pt x="162471" y="0"/>
                  </a:lnTo>
                  <a:close/>
                </a:path>
              </a:pathLst>
            </a:custGeom>
            <a:solidFill>
              <a:srgbClr val="DCDED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613144" y="1690705"/>
              <a:ext cx="163195" cy="259079"/>
            </a:xfrm>
            <a:custGeom>
              <a:avLst/>
              <a:gdLst/>
              <a:ahLst/>
              <a:cxnLst/>
              <a:rect l="l" t="t" r="r" b="b"/>
              <a:pathLst>
                <a:path w="163195" h="259080">
                  <a:moveTo>
                    <a:pt x="138125" y="0"/>
                  </a:moveTo>
                  <a:lnTo>
                    <a:pt x="24904" y="0"/>
                  </a:lnTo>
                  <a:lnTo>
                    <a:pt x="15210" y="1969"/>
                  </a:lnTo>
                  <a:lnTo>
                    <a:pt x="7294" y="7339"/>
                  </a:lnTo>
                  <a:lnTo>
                    <a:pt x="1957" y="15296"/>
                  </a:lnTo>
                  <a:lnTo>
                    <a:pt x="0" y="25031"/>
                  </a:lnTo>
                  <a:lnTo>
                    <a:pt x="126" y="27381"/>
                  </a:lnTo>
                  <a:lnTo>
                    <a:pt x="0" y="233680"/>
                  </a:lnTo>
                  <a:lnTo>
                    <a:pt x="1957" y="243429"/>
                  </a:lnTo>
                  <a:lnTo>
                    <a:pt x="7294" y="251394"/>
                  </a:lnTo>
                  <a:lnTo>
                    <a:pt x="15210" y="256766"/>
                  </a:lnTo>
                  <a:lnTo>
                    <a:pt x="24904" y="258737"/>
                  </a:lnTo>
                  <a:lnTo>
                    <a:pt x="145008" y="258737"/>
                  </a:lnTo>
                  <a:lnTo>
                    <a:pt x="151218" y="255943"/>
                  </a:lnTo>
                  <a:lnTo>
                    <a:pt x="160248" y="246849"/>
                  </a:lnTo>
                  <a:lnTo>
                    <a:pt x="163029" y="240601"/>
                  </a:lnTo>
                  <a:lnTo>
                    <a:pt x="163029" y="25031"/>
                  </a:lnTo>
                  <a:lnTo>
                    <a:pt x="161072" y="15296"/>
                  </a:lnTo>
                  <a:lnTo>
                    <a:pt x="155735" y="7339"/>
                  </a:lnTo>
                  <a:lnTo>
                    <a:pt x="147819" y="1969"/>
                  </a:lnTo>
                  <a:lnTo>
                    <a:pt x="138125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613144" y="1690705"/>
              <a:ext cx="127635" cy="259079"/>
            </a:xfrm>
            <a:custGeom>
              <a:avLst/>
              <a:gdLst/>
              <a:ahLst/>
              <a:cxnLst/>
              <a:rect l="l" t="t" r="r" b="b"/>
              <a:pathLst>
                <a:path w="127634" h="259080">
                  <a:moveTo>
                    <a:pt x="102298" y="0"/>
                  </a:moveTo>
                  <a:lnTo>
                    <a:pt x="24904" y="0"/>
                  </a:lnTo>
                  <a:lnTo>
                    <a:pt x="15210" y="1969"/>
                  </a:lnTo>
                  <a:lnTo>
                    <a:pt x="7294" y="7339"/>
                  </a:lnTo>
                  <a:lnTo>
                    <a:pt x="1957" y="15296"/>
                  </a:lnTo>
                  <a:lnTo>
                    <a:pt x="0" y="25031"/>
                  </a:lnTo>
                  <a:lnTo>
                    <a:pt x="126" y="27381"/>
                  </a:lnTo>
                  <a:lnTo>
                    <a:pt x="0" y="233680"/>
                  </a:lnTo>
                  <a:lnTo>
                    <a:pt x="1957" y="243429"/>
                  </a:lnTo>
                  <a:lnTo>
                    <a:pt x="7294" y="251394"/>
                  </a:lnTo>
                  <a:lnTo>
                    <a:pt x="15210" y="256766"/>
                  </a:lnTo>
                  <a:lnTo>
                    <a:pt x="24904" y="258737"/>
                  </a:lnTo>
                  <a:lnTo>
                    <a:pt x="109181" y="258737"/>
                  </a:lnTo>
                  <a:lnTo>
                    <a:pt x="115404" y="255943"/>
                  </a:lnTo>
                  <a:lnTo>
                    <a:pt x="124421" y="246849"/>
                  </a:lnTo>
                  <a:lnTo>
                    <a:pt x="127203" y="240601"/>
                  </a:lnTo>
                  <a:lnTo>
                    <a:pt x="127203" y="25031"/>
                  </a:lnTo>
                  <a:lnTo>
                    <a:pt x="125246" y="15296"/>
                  </a:lnTo>
                  <a:lnTo>
                    <a:pt x="119908" y="7339"/>
                  </a:lnTo>
                  <a:lnTo>
                    <a:pt x="111992" y="1969"/>
                  </a:lnTo>
                  <a:lnTo>
                    <a:pt x="102298" y="0"/>
                  </a:lnTo>
                  <a:close/>
                </a:path>
              </a:pathLst>
            </a:custGeom>
            <a:solidFill>
              <a:srgbClr val="B2B5B5">
                <a:alpha val="202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88785" y="1755851"/>
              <a:ext cx="125653" cy="126161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598082" y="1610740"/>
              <a:ext cx="168910" cy="78740"/>
            </a:xfrm>
            <a:custGeom>
              <a:avLst/>
              <a:gdLst/>
              <a:ahLst/>
              <a:cxnLst/>
              <a:rect l="l" t="t" r="r" b="b"/>
              <a:pathLst>
                <a:path w="168909" h="78739">
                  <a:moveTo>
                    <a:pt x="158546" y="68059"/>
                  </a:moveTo>
                  <a:lnTo>
                    <a:pt x="155651" y="65151"/>
                  </a:lnTo>
                  <a:lnTo>
                    <a:pt x="13144" y="65151"/>
                  </a:lnTo>
                  <a:lnTo>
                    <a:pt x="10248" y="68059"/>
                  </a:lnTo>
                  <a:lnTo>
                    <a:pt x="10248" y="71653"/>
                  </a:lnTo>
                  <a:lnTo>
                    <a:pt x="10248" y="75247"/>
                  </a:lnTo>
                  <a:lnTo>
                    <a:pt x="13144" y="78155"/>
                  </a:lnTo>
                  <a:lnTo>
                    <a:pt x="155651" y="78155"/>
                  </a:lnTo>
                  <a:lnTo>
                    <a:pt x="158546" y="75247"/>
                  </a:lnTo>
                  <a:lnTo>
                    <a:pt x="158546" y="68059"/>
                  </a:lnTo>
                  <a:close/>
                </a:path>
                <a:path w="168909" h="78739">
                  <a:moveTo>
                    <a:pt x="168808" y="23660"/>
                  </a:moveTo>
                  <a:lnTo>
                    <a:pt x="166763" y="17221"/>
                  </a:lnTo>
                  <a:lnTo>
                    <a:pt x="161048" y="8978"/>
                  </a:lnTo>
                  <a:lnTo>
                    <a:pt x="156260" y="3429"/>
                  </a:lnTo>
                  <a:lnTo>
                    <a:pt x="149631" y="0"/>
                  </a:lnTo>
                  <a:lnTo>
                    <a:pt x="18669" y="0"/>
                  </a:lnTo>
                  <a:lnTo>
                    <a:pt x="11633" y="3924"/>
                  </a:lnTo>
                  <a:lnTo>
                    <a:pt x="2565" y="15595"/>
                  </a:lnTo>
                  <a:lnTo>
                    <a:pt x="0" y="22809"/>
                  </a:lnTo>
                  <a:lnTo>
                    <a:pt x="0" y="30683"/>
                  </a:lnTo>
                  <a:lnTo>
                    <a:pt x="0" y="39103"/>
                  </a:lnTo>
                  <a:lnTo>
                    <a:pt x="2921" y="46723"/>
                  </a:lnTo>
                  <a:lnTo>
                    <a:pt x="12484" y="57899"/>
                  </a:lnTo>
                  <a:lnTo>
                    <a:pt x="19113" y="61366"/>
                  </a:lnTo>
                  <a:lnTo>
                    <a:pt x="150583" y="61366"/>
                  </a:lnTo>
                  <a:lnTo>
                    <a:pt x="157962" y="56984"/>
                  </a:lnTo>
                  <a:lnTo>
                    <a:pt x="166560" y="44831"/>
                  </a:lnTo>
                  <a:lnTo>
                    <a:pt x="168808" y="38036"/>
                  </a:lnTo>
                  <a:lnTo>
                    <a:pt x="168808" y="2366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98081" y="1619605"/>
              <a:ext cx="168808" cy="45517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6625729" y="1674291"/>
              <a:ext cx="114935" cy="0"/>
            </a:xfrm>
            <a:custGeom>
              <a:avLst/>
              <a:gdLst/>
              <a:ahLst/>
              <a:cxnLst/>
              <a:rect l="l" t="t" r="r" b="b"/>
              <a:pathLst>
                <a:path w="114934">
                  <a:moveTo>
                    <a:pt x="0" y="0"/>
                  </a:moveTo>
                  <a:lnTo>
                    <a:pt x="114325" y="0"/>
                  </a:lnTo>
                </a:path>
              </a:pathLst>
            </a:custGeom>
            <a:ln w="10744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2" name="object 8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043178" y="1730631"/>
            <a:ext cx="246578" cy="218817"/>
          </a:xfrm>
          <a:prstGeom prst="rect">
            <a:avLst/>
          </a:prstGeom>
        </p:spPr>
      </p:pic>
      <p:grpSp>
        <p:nvGrpSpPr>
          <p:cNvPr id="83" name="object 83"/>
          <p:cNvGrpSpPr/>
          <p:nvPr/>
        </p:nvGrpSpPr>
        <p:grpSpPr>
          <a:xfrm>
            <a:off x="4881740" y="1602193"/>
            <a:ext cx="302895" cy="347345"/>
            <a:chOff x="4881740" y="1602193"/>
            <a:chExt cx="302895" cy="347345"/>
          </a:xfrm>
        </p:grpSpPr>
        <p:sp>
          <p:nvSpPr>
            <p:cNvPr id="84" name="object 84"/>
            <p:cNvSpPr/>
            <p:nvPr/>
          </p:nvSpPr>
          <p:spPr>
            <a:xfrm>
              <a:off x="5092910" y="1631899"/>
              <a:ext cx="92075" cy="318135"/>
            </a:xfrm>
            <a:custGeom>
              <a:avLst/>
              <a:gdLst/>
              <a:ahLst/>
              <a:cxnLst/>
              <a:rect l="l" t="t" r="r" b="b"/>
              <a:pathLst>
                <a:path w="92075" h="318135">
                  <a:moveTo>
                    <a:pt x="61899" y="0"/>
                  </a:moveTo>
                  <a:lnTo>
                    <a:pt x="29794" y="0"/>
                  </a:lnTo>
                  <a:lnTo>
                    <a:pt x="29794" y="59042"/>
                  </a:lnTo>
                  <a:lnTo>
                    <a:pt x="17804" y="65761"/>
                  </a:lnTo>
                  <a:lnTo>
                    <a:pt x="8377" y="75650"/>
                  </a:lnTo>
                  <a:lnTo>
                    <a:pt x="2210" y="88020"/>
                  </a:lnTo>
                  <a:lnTo>
                    <a:pt x="0" y="102184"/>
                  </a:lnTo>
                  <a:lnTo>
                    <a:pt x="0" y="317538"/>
                  </a:lnTo>
                  <a:lnTo>
                    <a:pt x="91694" y="317538"/>
                  </a:lnTo>
                  <a:lnTo>
                    <a:pt x="91694" y="102184"/>
                  </a:lnTo>
                  <a:lnTo>
                    <a:pt x="89483" y="88020"/>
                  </a:lnTo>
                  <a:lnTo>
                    <a:pt x="83316" y="75650"/>
                  </a:lnTo>
                  <a:lnTo>
                    <a:pt x="73889" y="65761"/>
                  </a:lnTo>
                  <a:lnTo>
                    <a:pt x="61899" y="59042"/>
                  </a:lnTo>
                  <a:lnTo>
                    <a:pt x="61899" y="0"/>
                  </a:lnTo>
                  <a:close/>
                </a:path>
              </a:pathLst>
            </a:custGeom>
            <a:solidFill>
              <a:srgbClr val="73797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116042" y="1606740"/>
              <a:ext cx="45720" cy="25400"/>
            </a:xfrm>
            <a:custGeom>
              <a:avLst/>
              <a:gdLst/>
              <a:ahLst/>
              <a:cxnLst/>
              <a:rect l="l" t="t" r="r" b="b"/>
              <a:pathLst>
                <a:path w="45720" h="25400">
                  <a:moveTo>
                    <a:pt x="45415" y="0"/>
                  </a:moveTo>
                  <a:lnTo>
                    <a:pt x="0" y="0"/>
                  </a:lnTo>
                  <a:lnTo>
                    <a:pt x="0" y="24930"/>
                  </a:lnTo>
                  <a:lnTo>
                    <a:pt x="45415" y="24930"/>
                  </a:lnTo>
                  <a:lnTo>
                    <a:pt x="45415" y="0"/>
                  </a:lnTo>
                  <a:close/>
                </a:path>
              </a:pathLst>
            </a:custGeom>
            <a:solidFill>
              <a:srgbClr val="4C97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116042" y="1602193"/>
              <a:ext cx="45720" cy="29845"/>
            </a:xfrm>
            <a:custGeom>
              <a:avLst/>
              <a:gdLst/>
              <a:ahLst/>
              <a:cxnLst/>
              <a:rect l="l" t="t" r="r" b="b"/>
              <a:pathLst>
                <a:path w="45720" h="29844">
                  <a:moveTo>
                    <a:pt x="7505" y="0"/>
                  </a:moveTo>
                  <a:lnTo>
                    <a:pt x="0" y="0"/>
                  </a:lnTo>
                  <a:lnTo>
                    <a:pt x="0" y="29705"/>
                  </a:lnTo>
                  <a:lnTo>
                    <a:pt x="7505" y="29705"/>
                  </a:lnTo>
                  <a:lnTo>
                    <a:pt x="7505" y="0"/>
                  </a:lnTo>
                  <a:close/>
                </a:path>
                <a:path w="45720" h="29844">
                  <a:moveTo>
                    <a:pt x="20154" y="0"/>
                  </a:moveTo>
                  <a:lnTo>
                    <a:pt x="12636" y="0"/>
                  </a:lnTo>
                  <a:lnTo>
                    <a:pt x="12636" y="29705"/>
                  </a:lnTo>
                  <a:lnTo>
                    <a:pt x="20154" y="29705"/>
                  </a:lnTo>
                  <a:lnTo>
                    <a:pt x="20154" y="0"/>
                  </a:lnTo>
                  <a:close/>
                </a:path>
                <a:path w="45720" h="29844">
                  <a:moveTo>
                    <a:pt x="32778" y="0"/>
                  </a:moveTo>
                  <a:lnTo>
                    <a:pt x="25273" y="0"/>
                  </a:lnTo>
                  <a:lnTo>
                    <a:pt x="25273" y="29705"/>
                  </a:lnTo>
                  <a:lnTo>
                    <a:pt x="32778" y="29705"/>
                  </a:lnTo>
                  <a:lnTo>
                    <a:pt x="32778" y="0"/>
                  </a:lnTo>
                  <a:close/>
                </a:path>
                <a:path w="45720" h="29844">
                  <a:moveTo>
                    <a:pt x="45415" y="0"/>
                  </a:moveTo>
                  <a:lnTo>
                    <a:pt x="37909" y="0"/>
                  </a:lnTo>
                  <a:lnTo>
                    <a:pt x="37909" y="29705"/>
                  </a:lnTo>
                  <a:lnTo>
                    <a:pt x="45415" y="29705"/>
                  </a:lnTo>
                  <a:lnTo>
                    <a:pt x="45415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092915" y="1778190"/>
              <a:ext cx="92075" cy="75565"/>
            </a:xfrm>
            <a:custGeom>
              <a:avLst/>
              <a:gdLst/>
              <a:ahLst/>
              <a:cxnLst/>
              <a:rect l="l" t="t" r="r" b="b"/>
              <a:pathLst>
                <a:path w="92075" h="75564">
                  <a:moveTo>
                    <a:pt x="91694" y="0"/>
                  </a:moveTo>
                  <a:lnTo>
                    <a:pt x="0" y="0"/>
                  </a:lnTo>
                  <a:lnTo>
                    <a:pt x="0" y="75501"/>
                  </a:lnTo>
                  <a:lnTo>
                    <a:pt x="91694" y="75501"/>
                  </a:lnTo>
                  <a:lnTo>
                    <a:pt x="91694" y="0"/>
                  </a:lnTo>
                  <a:close/>
                </a:path>
              </a:pathLst>
            </a:custGeom>
            <a:solidFill>
              <a:srgbClr val="3AB09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987332" y="1631899"/>
              <a:ext cx="92075" cy="318135"/>
            </a:xfrm>
            <a:custGeom>
              <a:avLst/>
              <a:gdLst/>
              <a:ahLst/>
              <a:cxnLst/>
              <a:rect l="l" t="t" r="r" b="b"/>
              <a:pathLst>
                <a:path w="92075" h="318135">
                  <a:moveTo>
                    <a:pt x="61899" y="0"/>
                  </a:moveTo>
                  <a:lnTo>
                    <a:pt x="29781" y="0"/>
                  </a:lnTo>
                  <a:lnTo>
                    <a:pt x="29781" y="59042"/>
                  </a:lnTo>
                  <a:lnTo>
                    <a:pt x="17798" y="65761"/>
                  </a:lnTo>
                  <a:lnTo>
                    <a:pt x="8375" y="75650"/>
                  </a:lnTo>
                  <a:lnTo>
                    <a:pt x="2210" y="88020"/>
                  </a:lnTo>
                  <a:lnTo>
                    <a:pt x="0" y="102184"/>
                  </a:lnTo>
                  <a:lnTo>
                    <a:pt x="0" y="317538"/>
                  </a:lnTo>
                  <a:lnTo>
                    <a:pt x="91694" y="317538"/>
                  </a:lnTo>
                  <a:lnTo>
                    <a:pt x="91694" y="102184"/>
                  </a:lnTo>
                  <a:lnTo>
                    <a:pt x="89483" y="88020"/>
                  </a:lnTo>
                  <a:lnTo>
                    <a:pt x="83316" y="75650"/>
                  </a:lnTo>
                  <a:lnTo>
                    <a:pt x="73889" y="65761"/>
                  </a:lnTo>
                  <a:lnTo>
                    <a:pt x="61899" y="59042"/>
                  </a:lnTo>
                  <a:lnTo>
                    <a:pt x="61899" y="0"/>
                  </a:lnTo>
                  <a:close/>
                </a:path>
              </a:pathLst>
            </a:custGeom>
            <a:solidFill>
              <a:srgbClr val="73797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010467" y="1606740"/>
              <a:ext cx="45720" cy="25400"/>
            </a:xfrm>
            <a:custGeom>
              <a:avLst/>
              <a:gdLst/>
              <a:ahLst/>
              <a:cxnLst/>
              <a:rect l="l" t="t" r="r" b="b"/>
              <a:pathLst>
                <a:path w="45720" h="25400">
                  <a:moveTo>
                    <a:pt x="45427" y="0"/>
                  </a:moveTo>
                  <a:lnTo>
                    <a:pt x="0" y="0"/>
                  </a:lnTo>
                  <a:lnTo>
                    <a:pt x="0" y="24930"/>
                  </a:lnTo>
                  <a:lnTo>
                    <a:pt x="45427" y="24930"/>
                  </a:lnTo>
                  <a:lnTo>
                    <a:pt x="45427" y="0"/>
                  </a:lnTo>
                  <a:close/>
                </a:path>
              </a:pathLst>
            </a:custGeom>
            <a:solidFill>
              <a:srgbClr val="4C97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010467" y="1602193"/>
              <a:ext cx="45720" cy="29845"/>
            </a:xfrm>
            <a:custGeom>
              <a:avLst/>
              <a:gdLst/>
              <a:ahLst/>
              <a:cxnLst/>
              <a:rect l="l" t="t" r="r" b="b"/>
              <a:pathLst>
                <a:path w="45720" h="29844">
                  <a:moveTo>
                    <a:pt x="7505" y="0"/>
                  </a:moveTo>
                  <a:lnTo>
                    <a:pt x="0" y="0"/>
                  </a:lnTo>
                  <a:lnTo>
                    <a:pt x="0" y="29705"/>
                  </a:lnTo>
                  <a:lnTo>
                    <a:pt x="7505" y="29705"/>
                  </a:lnTo>
                  <a:lnTo>
                    <a:pt x="7505" y="0"/>
                  </a:lnTo>
                  <a:close/>
                </a:path>
                <a:path w="45720" h="29844">
                  <a:moveTo>
                    <a:pt x="20142" y="0"/>
                  </a:moveTo>
                  <a:lnTo>
                    <a:pt x="12636" y="0"/>
                  </a:lnTo>
                  <a:lnTo>
                    <a:pt x="12636" y="29705"/>
                  </a:lnTo>
                  <a:lnTo>
                    <a:pt x="20142" y="29705"/>
                  </a:lnTo>
                  <a:lnTo>
                    <a:pt x="20142" y="0"/>
                  </a:lnTo>
                  <a:close/>
                </a:path>
                <a:path w="45720" h="29844">
                  <a:moveTo>
                    <a:pt x="32791" y="0"/>
                  </a:moveTo>
                  <a:lnTo>
                    <a:pt x="25273" y="0"/>
                  </a:lnTo>
                  <a:lnTo>
                    <a:pt x="25273" y="29705"/>
                  </a:lnTo>
                  <a:lnTo>
                    <a:pt x="32791" y="29705"/>
                  </a:lnTo>
                  <a:lnTo>
                    <a:pt x="32791" y="0"/>
                  </a:lnTo>
                  <a:close/>
                </a:path>
                <a:path w="45720" h="29844">
                  <a:moveTo>
                    <a:pt x="45415" y="0"/>
                  </a:moveTo>
                  <a:lnTo>
                    <a:pt x="37896" y="0"/>
                  </a:lnTo>
                  <a:lnTo>
                    <a:pt x="37896" y="29705"/>
                  </a:lnTo>
                  <a:lnTo>
                    <a:pt x="45415" y="29705"/>
                  </a:lnTo>
                  <a:lnTo>
                    <a:pt x="45415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987328" y="1778190"/>
              <a:ext cx="92075" cy="75565"/>
            </a:xfrm>
            <a:custGeom>
              <a:avLst/>
              <a:gdLst/>
              <a:ahLst/>
              <a:cxnLst/>
              <a:rect l="l" t="t" r="r" b="b"/>
              <a:pathLst>
                <a:path w="92075" h="75564">
                  <a:moveTo>
                    <a:pt x="91694" y="0"/>
                  </a:moveTo>
                  <a:lnTo>
                    <a:pt x="0" y="0"/>
                  </a:lnTo>
                  <a:lnTo>
                    <a:pt x="0" y="75501"/>
                  </a:lnTo>
                  <a:lnTo>
                    <a:pt x="91694" y="75501"/>
                  </a:lnTo>
                  <a:lnTo>
                    <a:pt x="91694" y="0"/>
                  </a:lnTo>
                  <a:close/>
                </a:path>
              </a:pathLst>
            </a:custGeom>
            <a:solidFill>
              <a:srgbClr val="3AB09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881745" y="1631899"/>
              <a:ext cx="92075" cy="318135"/>
            </a:xfrm>
            <a:custGeom>
              <a:avLst/>
              <a:gdLst/>
              <a:ahLst/>
              <a:cxnLst/>
              <a:rect l="l" t="t" r="r" b="b"/>
              <a:pathLst>
                <a:path w="92075" h="318135">
                  <a:moveTo>
                    <a:pt x="61899" y="0"/>
                  </a:moveTo>
                  <a:lnTo>
                    <a:pt x="29794" y="0"/>
                  </a:lnTo>
                  <a:lnTo>
                    <a:pt x="29794" y="59042"/>
                  </a:lnTo>
                  <a:lnTo>
                    <a:pt x="17804" y="65761"/>
                  </a:lnTo>
                  <a:lnTo>
                    <a:pt x="8377" y="75650"/>
                  </a:lnTo>
                  <a:lnTo>
                    <a:pt x="2210" y="88020"/>
                  </a:lnTo>
                  <a:lnTo>
                    <a:pt x="0" y="102184"/>
                  </a:lnTo>
                  <a:lnTo>
                    <a:pt x="0" y="317538"/>
                  </a:lnTo>
                  <a:lnTo>
                    <a:pt x="91694" y="317538"/>
                  </a:lnTo>
                  <a:lnTo>
                    <a:pt x="91694" y="102184"/>
                  </a:lnTo>
                  <a:lnTo>
                    <a:pt x="89483" y="88020"/>
                  </a:lnTo>
                  <a:lnTo>
                    <a:pt x="83316" y="75650"/>
                  </a:lnTo>
                  <a:lnTo>
                    <a:pt x="73889" y="65761"/>
                  </a:lnTo>
                  <a:lnTo>
                    <a:pt x="61899" y="59042"/>
                  </a:lnTo>
                  <a:lnTo>
                    <a:pt x="61899" y="0"/>
                  </a:lnTo>
                  <a:close/>
                </a:path>
              </a:pathLst>
            </a:custGeom>
            <a:solidFill>
              <a:srgbClr val="73797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904879" y="1606740"/>
              <a:ext cx="45720" cy="25400"/>
            </a:xfrm>
            <a:custGeom>
              <a:avLst/>
              <a:gdLst/>
              <a:ahLst/>
              <a:cxnLst/>
              <a:rect l="l" t="t" r="r" b="b"/>
              <a:pathLst>
                <a:path w="45720" h="25400">
                  <a:moveTo>
                    <a:pt x="45415" y="0"/>
                  </a:moveTo>
                  <a:lnTo>
                    <a:pt x="0" y="0"/>
                  </a:lnTo>
                  <a:lnTo>
                    <a:pt x="0" y="24930"/>
                  </a:lnTo>
                  <a:lnTo>
                    <a:pt x="45415" y="24930"/>
                  </a:lnTo>
                  <a:lnTo>
                    <a:pt x="45415" y="0"/>
                  </a:lnTo>
                  <a:close/>
                </a:path>
              </a:pathLst>
            </a:custGeom>
            <a:solidFill>
              <a:srgbClr val="4C97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904880" y="1602193"/>
              <a:ext cx="45720" cy="29845"/>
            </a:xfrm>
            <a:custGeom>
              <a:avLst/>
              <a:gdLst/>
              <a:ahLst/>
              <a:cxnLst/>
              <a:rect l="l" t="t" r="r" b="b"/>
              <a:pathLst>
                <a:path w="45720" h="29844">
                  <a:moveTo>
                    <a:pt x="7505" y="0"/>
                  </a:moveTo>
                  <a:lnTo>
                    <a:pt x="0" y="0"/>
                  </a:lnTo>
                  <a:lnTo>
                    <a:pt x="0" y="29705"/>
                  </a:lnTo>
                  <a:lnTo>
                    <a:pt x="7505" y="29705"/>
                  </a:lnTo>
                  <a:lnTo>
                    <a:pt x="7505" y="0"/>
                  </a:lnTo>
                  <a:close/>
                </a:path>
                <a:path w="45720" h="29844">
                  <a:moveTo>
                    <a:pt x="20154" y="0"/>
                  </a:moveTo>
                  <a:lnTo>
                    <a:pt x="12636" y="0"/>
                  </a:lnTo>
                  <a:lnTo>
                    <a:pt x="12636" y="29705"/>
                  </a:lnTo>
                  <a:lnTo>
                    <a:pt x="20154" y="29705"/>
                  </a:lnTo>
                  <a:lnTo>
                    <a:pt x="20154" y="0"/>
                  </a:lnTo>
                  <a:close/>
                </a:path>
                <a:path w="45720" h="29844">
                  <a:moveTo>
                    <a:pt x="32791" y="0"/>
                  </a:moveTo>
                  <a:lnTo>
                    <a:pt x="25273" y="0"/>
                  </a:lnTo>
                  <a:lnTo>
                    <a:pt x="25273" y="29705"/>
                  </a:lnTo>
                  <a:lnTo>
                    <a:pt x="32791" y="29705"/>
                  </a:lnTo>
                  <a:lnTo>
                    <a:pt x="32791" y="0"/>
                  </a:lnTo>
                  <a:close/>
                </a:path>
                <a:path w="45720" h="29844">
                  <a:moveTo>
                    <a:pt x="45415" y="0"/>
                  </a:moveTo>
                  <a:lnTo>
                    <a:pt x="37909" y="0"/>
                  </a:lnTo>
                  <a:lnTo>
                    <a:pt x="37909" y="29705"/>
                  </a:lnTo>
                  <a:lnTo>
                    <a:pt x="45415" y="29705"/>
                  </a:lnTo>
                  <a:lnTo>
                    <a:pt x="45415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881740" y="1778190"/>
              <a:ext cx="92075" cy="75565"/>
            </a:xfrm>
            <a:custGeom>
              <a:avLst/>
              <a:gdLst/>
              <a:ahLst/>
              <a:cxnLst/>
              <a:rect l="l" t="t" r="r" b="b"/>
              <a:pathLst>
                <a:path w="92075" h="75564">
                  <a:moveTo>
                    <a:pt x="91694" y="0"/>
                  </a:moveTo>
                  <a:lnTo>
                    <a:pt x="0" y="0"/>
                  </a:lnTo>
                  <a:lnTo>
                    <a:pt x="0" y="75501"/>
                  </a:lnTo>
                  <a:lnTo>
                    <a:pt x="91694" y="75501"/>
                  </a:lnTo>
                  <a:lnTo>
                    <a:pt x="91694" y="0"/>
                  </a:lnTo>
                  <a:close/>
                </a:path>
              </a:pathLst>
            </a:custGeom>
            <a:solidFill>
              <a:srgbClr val="3AB09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" name="object 96"/>
          <p:cNvGrpSpPr/>
          <p:nvPr/>
        </p:nvGrpSpPr>
        <p:grpSpPr>
          <a:xfrm>
            <a:off x="5264360" y="1646821"/>
            <a:ext cx="554355" cy="302895"/>
            <a:chOff x="5264360" y="1646821"/>
            <a:chExt cx="554355" cy="302895"/>
          </a:xfrm>
        </p:grpSpPr>
        <p:sp>
          <p:nvSpPr>
            <p:cNvPr id="97" name="object 97"/>
            <p:cNvSpPr/>
            <p:nvPr/>
          </p:nvSpPr>
          <p:spPr>
            <a:xfrm>
              <a:off x="5654735" y="1672273"/>
              <a:ext cx="163830" cy="277495"/>
            </a:xfrm>
            <a:custGeom>
              <a:avLst/>
              <a:gdLst/>
              <a:ahLst/>
              <a:cxnLst/>
              <a:rect l="l" t="t" r="r" b="b"/>
              <a:pathLst>
                <a:path w="163829" h="277494">
                  <a:moveTo>
                    <a:pt x="109753" y="0"/>
                  </a:moveTo>
                  <a:lnTo>
                    <a:pt x="53619" y="0"/>
                  </a:lnTo>
                  <a:lnTo>
                    <a:pt x="54305" y="5765"/>
                  </a:lnTo>
                  <a:lnTo>
                    <a:pt x="53162" y="13195"/>
                  </a:lnTo>
                  <a:lnTo>
                    <a:pt x="26390" y="43815"/>
                  </a:lnTo>
                  <a:lnTo>
                    <a:pt x="11283" y="47291"/>
                  </a:lnTo>
                  <a:lnTo>
                    <a:pt x="3500" y="49812"/>
                  </a:lnTo>
                  <a:lnTo>
                    <a:pt x="567" y="52605"/>
                  </a:lnTo>
                  <a:lnTo>
                    <a:pt x="12" y="56896"/>
                  </a:lnTo>
                  <a:lnTo>
                    <a:pt x="0" y="273570"/>
                  </a:lnTo>
                  <a:lnTo>
                    <a:pt x="3568" y="277164"/>
                  </a:lnTo>
                  <a:lnTo>
                    <a:pt x="159816" y="277164"/>
                  </a:lnTo>
                  <a:lnTo>
                    <a:pt x="163385" y="273570"/>
                  </a:lnTo>
                  <a:lnTo>
                    <a:pt x="163385" y="56896"/>
                  </a:lnTo>
                  <a:lnTo>
                    <a:pt x="159142" y="51787"/>
                  </a:lnTo>
                  <a:lnTo>
                    <a:pt x="150082" y="47631"/>
                  </a:lnTo>
                  <a:lnTo>
                    <a:pt x="141070" y="44837"/>
                  </a:lnTo>
                  <a:lnTo>
                    <a:pt x="136982" y="43815"/>
                  </a:lnTo>
                  <a:lnTo>
                    <a:pt x="121181" y="35731"/>
                  </a:lnTo>
                  <a:lnTo>
                    <a:pt x="112958" y="23439"/>
                  </a:lnTo>
                  <a:lnTo>
                    <a:pt x="109905" y="10873"/>
                  </a:lnTo>
                  <a:lnTo>
                    <a:pt x="109738" y="5765"/>
                  </a:lnTo>
                  <a:lnTo>
                    <a:pt x="109753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54735" y="1731993"/>
              <a:ext cx="163388" cy="217444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5707900" y="1672271"/>
              <a:ext cx="57150" cy="13335"/>
            </a:xfrm>
            <a:custGeom>
              <a:avLst/>
              <a:gdLst/>
              <a:ahLst/>
              <a:cxnLst/>
              <a:rect l="l" t="t" r="r" b="b"/>
              <a:pathLst>
                <a:path w="57150" h="13335">
                  <a:moveTo>
                    <a:pt x="56591" y="0"/>
                  </a:moveTo>
                  <a:lnTo>
                    <a:pt x="457" y="0"/>
                  </a:lnTo>
                  <a:lnTo>
                    <a:pt x="1143" y="5778"/>
                  </a:lnTo>
                  <a:lnTo>
                    <a:pt x="0" y="13195"/>
                  </a:lnTo>
                  <a:lnTo>
                    <a:pt x="39593" y="6530"/>
                  </a:lnTo>
                  <a:lnTo>
                    <a:pt x="56502" y="711"/>
                  </a:lnTo>
                  <a:lnTo>
                    <a:pt x="56591" y="0"/>
                  </a:lnTo>
                  <a:close/>
                </a:path>
              </a:pathLst>
            </a:custGeom>
            <a:solidFill>
              <a:srgbClr val="4C9792">
                <a:alpha val="187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04357" y="1646821"/>
              <a:ext cx="64135" cy="27940"/>
            </a:xfrm>
            <a:custGeom>
              <a:avLst/>
              <a:gdLst/>
              <a:ahLst/>
              <a:cxnLst/>
              <a:rect l="l" t="t" r="r" b="b"/>
              <a:pathLst>
                <a:path w="64135" h="27939">
                  <a:moveTo>
                    <a:pt x="64122" y="0"/>
                  </a:moveTo>
                  <a:lnTo>
                    <a:pt x="0" y="0"/>
                  </a:lnTo>
                  <a:lnTo>
                    <a:pt x="0" y="27419"/>
                  </a:lnTo>
                  <a:lnTo>
                    <a:pt x="64122" y="27419"/>
                  </a:lnTo>
                  <a:lnTo>
                    <a:pt x="64122" y="0"/>
                  </a:lnTo>
                  <a:close/>
                </a:path>
              </a:pathLst>
            </a:custGeom>
            <a:solidFill>
              <a:srgbClr val="C6CAC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704362" y="1646823"/>
              <a:ext cx="64135" cy="27940"/>
            </a:xfrm>
            <a:custGeom>
              <a:avLst/>
              <a:gdLst/>
              <a:ahLst/>
              <a:cxnLst/>
              <a:rect l="l" t="t" r="r" b="b"/>
              <a:pathLst>
                <a:path w="64135" h="27939">
                  <a:moveTo>
                    <a:pt x="0" y="0"/>
                  </a:moveTo>
                  <a:lnTo>
                    <a:pt x="0" y="27419"/>
                  </a:lnTo>
                  <a:lnTo>
                    <a:pt x="64046" y="27419"/>
                  </a:lnTo>
                  <a:lnTo>
                    <a:pt x="34975" y="19464"/>
                  </a:lnTo>
                  <a:lnTo>
                    <a:pt x="15078" y="10447"/>
                  </a:lnTo>
                  <a:lnTo>
                    <a:pt x="3652" y="3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698">
                <a:alpha val="43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728475" y="1650876"/>
              <a:ext cx="36830" cy="2540"/>
            </a:xfrm>
            <a:custGeom>
              <a:avLst/>
              <a:gdLst/>
              <a:ahLst/>
              <a:cxnLst/>
              <a:rect l="l" t="t" r="r" b="b"/>
              <a:pathLst>
                <a:path w="36829" h="2539">
                  <a:moveTo>
                    <a:pt x="35763" y="0"/>
                  </a:moveTo>
                  <a:lnTo>
                    <a:pt x="482" y="0"/>
                  </a:lnTo>
                  <a:lnTo>
                    <a:pt x="0" y="469"/>
                  </a:lnTo>
                  <a:lnTo>
                    <a:pt x="0" y="1054"/>
                  </a:lnTo>
                  <a:lnTo>
                    <a:pt x="0" y="1651"/>
                  </a:lnTo>
                  <a:lnTo>
                    <a:pt x="482" y="2120"/>
                  </a:lnTo>
                  <a:lnTo>
                    <a:pt x="35763" y="2120"/>
                  </a:lnTo>
                  <a:lnTo>
                    <a:pt x="36245" y="1651"/>
                  </a:lnTo>
                  <a:lnTo>
                    <a:pt x="36245" y="469"/>
                  </a:lnTo>
                  <a:lnTo>
                    <a:pt x="35763" y="0"/>
                  </a:lnTo>
                  <a:close/>
                </a:path>
              </a:pathLst>
            </a:custGeom>
            <a:solidFill>
              <a:srgbClr val="EBECEB">
                <a:alpha val="2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459548" y="1672273"/>
              <a:ext cx="163830" cy="277495"/>
            </a:xfrm>
            <a:custGeom>
              <a:avLst/>
              <a:gdLst/>
              <a:ahLst/>
              <a:cxnLst/>
              <a:rect l="l" t="t" r="r" b="b"/>
              <a:pathLst>
                <a:path w="163829" h="277494">
                  <a:moveTo>
                    <a:pt x="109753" y="0"/>
                  </a:moveTo>
                  <a:lnTo>
                    <a:pt x="53619" y="0"/>
                  </a:lnTo>
                  <a:lnTo>
                    <a:pt x="54305" y="5765"/>
                  </a:lnTo>
                  <a:lnTo>
                    <a:pt x="53162" y="13195"/>
                  </a:lnTo>
                  <a:lnTo>
                    <a:pt x="26390" y="43815"/>
                  </a:lnTo>
                  <a:lnTo>
                    <a:pt x="11283" y="47291"/>
                  </a:lnTo>
                  <a:lnTo>
                    <a:pt x="3500" y="49812"/>
                  </a:lnTo>
                  <a:lnTo>
                    <a:pt x="567" y="52605"/>
                  </a:lnTo>
                  <a:lnTo>
                    <a:pt x="12" y="56896"/>
                  </a:lnTo>
                  <a:lnTo>
                    <a:pt x="0" y="273570"/>
                  </a:lnTo>
                  <a:lnTo>
                    <a:pt x="3568" y="277164"/>
                  </a:lnTo>
                  <a:lnTo>
                    <a:pt x="159816" y="277164"/>
                  </a:lnTo>
                  <a:lnTo>
                    <a:pt x="163385" y="273570"/>
                  </a:lnTo>
                  <a:lnTo>
                    <a:pt x="163385" y="56896"/>
                  </a:lnTo>
                  <a:lnTo>
                    <a:pt x="159142" y="51787"/>
                  </a:lnTo>
                  <a:lnTo>
                    <a:pt x="150082" y="47631"/>
                  </a:lnTo>
                  <a:lnTo>
                    <a:pt x="141070" y="44837"/>
                  </a:lnTo>
                  <a:lnTo>
                    <a:pt x="136982" y="43815"/>
                  </a:lnTo>
                  <a:lnTo>
                    <a:pt x="121181" y="35731"/>
                  </a:lnTo>
                  <a:lnTo>
                    <a:pt x="112958" y="23439"/>
                  </a:lnTo>
                  <a:lnTo>
                    <a:pt x="109905" y="10873"/>
                  </a:lnTo>
                  <a:lnTo>
                    <a:pt x="109738" y="5765"/>
                  </a:lnTo>
                  <a:lnTo>
                    <a:pt x="109753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59548" y="1731993"/>
              <a:ext cx="163389" cy="217444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5512713" y="1672271"/>
              <a:ext cx="57150" cy="13335"/>
            </a:xfrm>
            <a:custGeom>
              <a:avLst/>
              <a:gdLst/>
              <a:ahLst/>
              <a:cxnLst/>
              <a:rect l="l" t="t" r="r" b="b"/>
              <a:pathLst>
                <a:path w="57150" h="13335">
                  <a:moveTo>
                    <a:pt x="56591" y="0"/>
                  </a:moveTo>
                  <a:lnTo>
                    <a:pt x="457" y="0"/>
                  </a:lnTo>
                  <a:lnTo>
                    <a:pt x="1143" y="5778"/>
                  </a:lnTo>
                  <a:lnTo>
                    <a:pt x="0" y="13195"/>
                  </a:lnTo>
                  <a:lnTo>
                    <a:pt x="39593" y="6530"/>
                  </a:lnTo>
                  <a:lnTo>
                    <a:pt x="56515" y="711"/>
                  </a:lnTo>
                  <a:lnTo>
                    <a:pt x="56591" y="0"/>
                  </a:lnTo>
                  <a:close/>
                </a:path>
              </a:pathLst>
            </a:custGeom>
            <a:solidFill>
              <a:srgbClr val="4C9792">
                <a:alpha val="187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509171" y="1646821"/>
              <a:ext cx="64135" cy="27940"/>
            </a:xfrm>
            <a:custGeom>
              <a:avLst/>
              <a:gdLst/>
              <a:ahLst/>
              <a:cxnLst/>
              <a:rect l="l" t="t" r="r" b="b"/>
              <a:pathLst>
                <a:path w="64135" h="27939">
                  <a:moveTo>
                    <a:pt x="64122" y="0"/>
                  </a:moveTo>
                  <a:lnTo>
                    <a:pt x="0" y="0"/>
                  </a:lnTo>
                  <a:lnTo>
                    <a:pt x="0" y="27419"/>
                  </a:lnTo>
                  <a:lnTo>
                    <a:pt x="64122" y="27419"/>
                  </a:lnTo>
                  <a:lnTo>
                    <a:pt x="64122" y="0"/>
                  </a:lnTo>
                  <a:close/>
                </a:path>
              </a:pathLst>
            </a:custGeom>
            <a:solidFill>
              <a:srgbClr val="C6CAC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509174" y="1646823"/>
              <a:ext cx="64135" cy="27940"/>
            </a:xfrm>
            <a:custGeom>
              <a:avLst/>
              <a:gdLst/>
              <a:ahLst/>
              <a:cxnLst/>
              <a:rect l="l" t="t" r="r" b="b"/>
              <a:pathLst>
                <a:path w="64135" h="27939">
                  <a:moveTo>
                    <a:pt x="0" y="0"/>
                  </a:moveTo>
                  <a:lnTo>
                    <a:pt x="0" y="27419"/>
                  </a:lnTo>
                  <a:lnTo>
                    <a:pt x="64046" y="27419"/>
                  </a:lnTo>
                  <a:lnTo>
                    <a:pt x="34975" y="19464"/>
                  </a:lnTo>
                  <a:lnTo>
                    <a:pt x="15078" y="10447"/>
                  </a:lnTo>
                  <a:lnTo>
                    <a:pt x="3652" y="3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698">
                <a:alpha val="43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533288" y="1650876"/>
              <a:ext cx="36830" cy="2540"/>
            </a:xfrm>
            <a:custGeom>
              <a:avLst/>
              <a:gdLst/>
              <a:ahLst/>
              <a:cxnLst/>
              <a:rect l="l" t="t" r="r" b="b"/>
              <a:pathLst>
                <a:path w="36829" h="2539">
                  <a:moveTo>
                    <a:pt x="35763" y="0"/>
                  </a:moveTo>
                  <a:lnTo>
                    <a:pt x="482" y="0"/>
                  </a:lnTo>
                  <a:lnTo>
                    <a:pt x="0" y="469"/>
                  </a:lnTo>
                  <a:lnTo>
                    <a:pt x="0" y="1054"/>
                  </a:lnTo>
                  <a:lnTo>
                    <a:pt x="0" y="1651"/>
                  </a:lnTo>
                  <a:lnTo>
                    <a:pt x="482" y="2120"/>
                  </a:lnTo>
                  <a:lnTo>
                    <a:pt x="35763" y="2120"/>
                  </a:lnTo>
                  <a:lnTo>
                    <a:pt x="36245" y="1651"/>
                  </a:lnTo>
                  <a:lnTo>
                    <a:pt x="36245" y="469"/>
                  </a:lnTo>
                  <a:lnTo>
                    <a:pt x="35763" y="0"/>
                  </a:lnTo>
                  <a:close/>
                </a:path>
              </a:pathLst>
            </a:custGeom>
            <a:solidFill>
              <a:srgbClr val="EBECEB">
                <a:alpha val="2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264360" y="1672273"/>
              <a:ext cx="163830" cy="277495"/>
            </a:xfrm>
            <a:custGeom>
              <a:avLst/>
              <a:gdLst/>
              <a:ahLst/>
              <a:cxnLst/>
              <a:rect l="l" t="t" r="r" b="b"/>
              <a:pathLst>
                <a:path w="163829" h="277494">
                  <a:moveTo>
                    <a:pt x="109753" y="0"/>
                  </a:moveTo>
                  <a:lnTo>
                    <a:pt x="53619" y="0"/>
                  </a:lnTo>
                  <a:lnTo>
                    <a:pt x="54305" y="5765"/>
                  </a:lnTo>
                  <a:lnTo>
                    <a:pt x="53162" y="13195"/>
                  </a:lnTo>
                  <a:lnTo>
                    <a:pt x="26390" y="43815"/>
                  </a:lnTo>
                  <a:lnTo>
                    <a:pt x="11283" y="47291"/>
                  </a:lnTo>
                  <a:lnTo>
                    <a:pt x="3500" y="49812"/>
                  </a:lnTo>
                  <a:lnTo>
                    <a:pt x="567" y="52605"/>
                  </a:lnTo>
                  <a:lnTo>
                    <a:pt x="12" y="56896"/>
                  </a:lnTo>
                  <a:lnTo>
                    <a:pt x="0" y="273570"/>
                  </a:lnTo>
                  <a:lnTo>
                    <a:pt x="3568" y="277164"/>
                  </a:lnTo>
                  <a:lnTo>
                    <a:pt x="159816" y="277164"/>
                  </a:lnTo>
                  <a:lnTo>
                    <a:pt x="163385" y="273570"/>
                  </a:lnTo>
                  <a:lnTo>
                    <a:pt x="163385" y="56896"/>
                  </a:lnTo>
                  <a:lnTo>
                    <a:pt x="159142" y="51787"/>
                  </a:lnTo>
                  <a:lnTo>
                    <a:pt x="150082" y="47631"/>
                  </a:lnTo>
                  <a:lnTo>
                    <a:pt x="141070" y="44837"/>
                  </a:lnTo>
                  <a:lnTo>
                    <a:pt x="136982" y="43815"/>
                  </a:lnTo>
                  <a:lnTo>
                    <a:pt x="121181" y="35731"/>
                  </a:lnTo>
                  <a:lnTo>
                    <a:pt x="112958" y="23439"/>
                  </a:lnTo>
                  <a:lnTo>
                    <a:pt x="109905" y="10873"/>
                  </a:lnTo>
                  <a:lnTo>
                    <a:pt x="109738" y="5765"/>
                  </a:lnTo>
                  <a:lnTo>
                    <a:pt x="109753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64360" y="1731993"/>
              <a:ext cx="163390" cy="217444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5317525" y="1672271"/>
              <a:ext cx="57150" cy="13335"/>
            </a:xfrm>
            <a:custGeom>
              <a:avLst/>
              <a:gdLst/>
              <a:ahLst/>
              <a:cxnLst/>
              <a:rect l="l" t="t" r="r" b="b"/>
              <a:pathLst>
                <a:path w="57150" h="13335">
                  <a:moveTo>
                    <a:pt x="56591" y="0"/>
                  </a:moveTo>
                  <a:lnTo>
                    <a:pt x="457" y="0"/>
                  </a:lnTo>
                  <a:lnTo>
                    <a:pt x="1143" y="5778"/>
                  </a:lnTo>
                  <a:lnTo>
                    <a:pt x="0" y="13195"/>
                  </a:lnTo>
                  <a:lnTo>
                    <a:pt x="39593" y="6530"/>
                  </a:lnTo>
                  <a:lnTo>
                    <a:pt x="56515" y="711"/>
                  </a:lnTo>
                  <a:lnTo>
                    <a:pt x="56591" y="0"/>
                  </a:lnTo>
                  <a:close/>
                </a:path>
              </a:pathLst>
            </a:custGeom>
            <a:solidFill>
              <a:srgbClr val="4C9792">
                <a:alpha val="187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313984" y="1646821"/>
              <a:ext cx="64135" cy="27940"/>
            </a:xfrm>
            <a:custGeom>
              <a:avLst/>
              <a:gdLst/>
              <a:ahLst/>
              <a:cxnLst/>
              <a:rect l="l" t="t" r="r" b="b"/>
              <a:pathLst>
                <a:path w="64135" h="27939">
                  <a:moveTo>
                    <a:pt x="64122" y="0"/>
                  </a:moveTo>
                  <a:lnTo>
                    <a:pt x="0" y="0"/>
                  </a:lnTo>
                  <a:lnTo>
                    <a:pt x="0" y="27419"/>
                  </a:lnTo>
                  <a:lnTo>
                    <a:pt x="64122" y="27419"/>
                  </a:lnTo>
                  <a:lnTo>
                    <a:pt x="64122" y="0"/>
                  </a:lnTo>
                  <a:close/>
                </a:path>
              </a:pathLst>
            </a:custGeom>
            <a:solidFill>
              <a:srgbClr val="C6CAC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313988" y="1646823"/>
              <a:ext cx="64135" cy="27940"/>
            </a:xfrm>
            <a:custGeom>
              <a:avLst/>
              <a:gdLst/>
              <a:ahLst/>
              <a:cxnLst/>
              <a:rect l="l" t="t" r="r" b="b"/>
              <a:pathLst>
                <a:path w="64135" h="27939">
                  <a:moveTo>
                    <a:pt x="0" y="0"/>
                  </a:moveTo>
                  <a:lnTo>
                    <a:pt x="0" y="27419"/>
                  </a:lnTo>
                  <a:lnTo>
                    <a:pt x="64046" y="27419"/>
                  </a:lnTo>
                  <a:lnTo>
                    <a:pt x="34975" y="19464"/>
                  </a:lnTo>
                  <a:lnTo>
                    <a:pt x="15078" y="10447"/>
                  </a:lnTo>
                  <a:lnTo>
                    <a:pt x="3652" y="3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698">
                <a:alpha val="43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338100" y="1650876"/>
              <a:ext cx="36830" cy="2540"/>
            </a:xfrm>
            <a:custGeom>
              <a:avLst/>
              <a:gdLst/>
              <a:ahLst/>
              <a:cxnLst/>
              <a:rect l="l" t="t" r="r" b="b"/>
              <a:pathLst>
                <a:path w="36829" h="2539">
                  <a:moveTo>
                    <a:pt x="35763" y="0"/>
                  </a:moveTo>
                  <a:lnTo>
                    <a:pt x="482" y="0"/>
                  </a:lnTo>
                  <a:lnTo>
                    <a:pt x="0" y="469"/>
                  </a:lnTo>
                  <a:lnTo>
                    <a:pt x="0" y="1054"/>
                  </a:lnTo>
                  <a:lnTo>
                    <a:pt x="0" y="1651"/>
                  </a:lnTo>
                  <a:lnTo>
                    <a:pt x="482" y="2120"/>
                  </a:lnTo>
                  <a:lnTo>
                    <a:pt x="35763" y="2120"/>
                  </a:lnTo>
                  <a:lnTo>
                    <a:pt x="36245" y="1651"/>
                  </a:lnTo>
                  <a:lnTo>
                    <a:pt x="36245" y="469"/>
                  </a:lnTo>
                  <a:lnTo>
                    <a:pt x="35763" y="0"/>
                  </a:lnTo>
                  <a:close/>
                </a:path>
              </a:pathLst>
            </a:custGeom>
            <a:solidFill>
              <a:srgbClr val="EBECEB">
                <a:alpha val="2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5888380" y="1720418"/>
            <a:ext cx="603250" cy="229235"/>
            <a:chOff x="5888380" y="1720418"/>
            <a:chExt cx="603250" cy="229235"/>
          </a:xfrm>
        </p:grpSpPr>
        <p:pic>
          <p:nvPicPr>
            <p:cNvPr id="116" name="object 11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56714" y="1720418"/>
              <a:ext cx="134306" cy="229024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00597" y="1720418"/>
              <a:ext cx="134308" cy="229024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44488" y="1720418"/>
              <a:ext cx="134305" cy="229024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88380" y="1720418"/>
              <a:ext cx="134302" cy="229024"/>
            </a:xfrm>
            <a:prstGeom prst="rect">
              <a:avLst/>
            </a:prstGeom>
          </p:spPr>
        </p:pic>
      </p:grpSp>
      <p:grpSp>
        <p:nvGrpSpPr>
          <p:cNvPr id="120" name="object 120"/>
          <p:cNvGrpSpPr/>
          <p:nvPr/>
        </p:nvGrpSpPr>
        <p:grpSpPr>
          <a:xfrm>
            <a:off x="4055765" y="1796934"/>
            <a:ext cx="61594" cy="153035"/>
            <a:chOff x="4055765" y="1796934"/>
            <a:chExt cx="61594" cy="153035"/>
          </a:xfrm>
        </p:grpSpPr>
        <p:sp>
          <p:nvSpPr>
            <p:cNvPr id="121" name="object 121"/>
            <p:cNvSpPr/>
            <p:nvPr/>
          </p:nvSpPr>
          <p:spPr>
            <a:xfrm>
              <a:off x="4055757" y="1796935"/>
              <a:ext cx="61594" cy="153035"/>
            </a:xfrm>
            <a:custGeom>
              <a:avLst/>
              <a:gdLst/>
              <a:ahLst/>
              <a:cxnLst/>
              <a:rect l="l" t="t" r="r" b="b"/>
              <a:pathLst>
                <a:path w="61595" h="153035">
                  <a:moveTo>
                    <a:pt x="36677" y="2679"/>
                  </a:moveTo>
                  <a:lnTo>
                    <a:pt x="34010" y="0"/>
                  </a:lnTo>
                  <a:lnTo>
                    <a:pt x="27444" y="0"/>
                  </a:lnTo>
                  <a:lnTo>
                    <a:pt x="24777" y="2679"/>
                  </a:lnTo>
                  <a:lnTo>
                    <a:pt x="24777" y="26530"/>
                  </a:lnTo>
                  <a:lnTo>
                    <a:pt x="24777" y="29832"/>
                  </a:lnTo>
                  <a:lnTo>
                    <a:pt x="27444" y="32512"/>
                  </a:lnTo>
                  <a:lnTo>
                    <a:pt x="34010" y="32512"/>
                  </a:lnTo>
                  <a:lnTo>
                    <a:pt x="36677" y="29832"/>
                  </a:lnTo>
                  <a:lnTo>
                    <a:pt x="36677" y="2679"/>
                  </a:lnTo>
                  <a:close/>
                </a:path>
                <a:path w="61595" h="153035">
                  <a:moveTo>
                    <a:pt x="61442" y="73774"/>
                  </a:moveTo>
                  <a:lnTo>
                    <a:pt x="59956" y="64287"/>
                  </a:lnTo>
                  <a:lnTo>
                    <a:pt x="55829" y="55994"/>
                  </a:lnTo>
                  <a:lnTo>
                    <a:pt x="49517" y="49364"/>
                  </a:lnTo>
                  <a:lnTo>
                    <a:pt x="41478" y="44869"/>
                  </a:lnTo>
                  <a:lnTo>
                    <a:pt x="41478" y="33502"/>
                  </a:lnTo>
                  <a:lnTo>
                    <a:pt x="19964" y="33502"/>
                  </a:lnTo>
                  <a:lnTo>
                    <a:pt x="19964" y="44869"/>
                  </a:lnTo>
                  <a:lnTo>
                    <a:pt x="12471" y="48945"/>
                  </a:lnTo>
                  <a:lnTo>
                    <a:pt x="6426" y="54889"/>
                  </a:lnTo>
                  <a:lnTo>
                    <a:pt x="2197" y="62306"/>
                  </a:lnTo>
                  <a:lnTo>
                    <a:pt x="139" y="70853"/>
                  </a:lnTo>
                  <a:lnTo>
                    <a:pt x="0" y="73774"/>
                  </a:lnTo>
                  <a:lnTo>
                    <a:pt x="0" y="152514"/>
                  </a:lnTo>
                  <a:lnTo>
                    <a:pt x="61442" y="152514"/>
                  </a:lnTo>
                  <a:lnTo>
                    <a:pt x="61442" y="73774"/>
                  </a:lnTo>
                  <a:close/>
                </a:path>
              </a:pathLst>
            </a:custGeom>
            <a:solidFill>
              <a:srgbClr val="9E3E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071264" y="181521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79" h="17144">
                  <a:moveTo>
                    <a:pt x="30429" y="0"/>
                  </a:moveTo>
                  <a:lnTo>
                    <a:pt x="0" y="0"/>
                  </a:lnTo>
                  <a:lnTo>
                    <a:pt x="0" y="16700"/>
                  </a:lnTo>
                  <a:lnTo>
                    <a:pt x="30429" y="16700"/>
                  </a:lnTo>
                  <a:lnTo>
                    <a:pt x="30429" y="0"/>
                  </a:lnTo>
                  <a:close/>
                </a:path>
              </a:pathLst>
            </a:custGeom>
            <a:solidFill>
              <a:srgbClr val="4C97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071264" y="1812150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79" h="20319">
                  <a:moveTo>
                    <a:pt x="5029" y="0"/>
                  </a:moveTo>
                  <a:lnTo>
                    <a:pt x="0" y="0"/>
                  </a:lnTo>
                  <a:lnTo>
                    <a:pt x="0" y="19913"/>
                  </a:lnTo>
                  <a:lnTo>
                    <a:pt x="5029" y="19913"/>
                  </a:lnTo>
                  <a:lnTo>
                    <a:pt x="5029" y="0"/>
                  </a:lnTo>
                  <a:close/>
                </a:path>
                <a:path w="30479" h="20319">
                  <a:moveTo>
                    <a:pt x="13500" y="0"/>
                  </a:moveTo>
                  <a:lnTo>
                    <a:pt x="8470" y="0"/>
                  </a:lnTo>
                  <a:lnTo>
                    <a:pt x="8470" y="19913"/>
                  </a:lnTo>
                  <a:lnTo>
                    <a:pt x="13500" y="19913"/>
                  </a:lnTo>
                  <a:lnTo>
                    <a:pt x="13500" y="0"/>
                  </a:lnTo>
                  <a:close/>
                </a:path>
                <a:path w="30479" h="20319">
                  <a:moveTo>
                    <a:pt x="21958" y="0"/>
                  </a:moveTo>
                  <a:lnTo>
                    <a:pt x="16929" y="0"/>
                  </a:lnTo>
                  <a:lnTo>
                    <a:pt x="16929" y="19913"/>
                  </a:lnTo>
                  <a:lnTo>
                    <a:pt x="21958" y="19913"/>
                  </a:lnTo>
                  <a:lnTo>
                    <a:pt x="21958" y="0"/>
                  </a:lnTo>
                  <a:close/>
                </a:path>
                <a:path w="30479" h="20319">
                  <a:moveTo>
                    <a:pt x="30429" y="0"/>
                  </a:moveTo>
                  <a:lnTo>
                    <a:pt x="25400" y="0"/>
                  </a:lnTo>
                  <a:lnTo>
                    <a:pt x="25400" y="19913"/>
                  </a:lnTo>
                  <a:lnTo>
                    <a:pt x="30429" y="19913"/>
                  </a:lnTo>
                  <a:lnTo>
                    <a:pt x="30429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101699" y="1858899"/>
              <a:ext cx="7620" cy="85090"/>
            </a:xfrm>
            <a:custGeom>
              <a:avLst/>
              <a:gdLst/>
              <a:ahLst/>
              <a:cxnLst/>
              <a:rect l="l" t="t" r="r" b="b"/>
              <a:pathLst>
                <a:path w="7620" h="85089">
                  <a:moveTo>
                    <a:pt x="5511" y="0"/>
                  </a:moveTo>
                  <a:lnTo>
                    <a:pt x="1587" y="0"/>
                  </a:lnTo>
                  <a:lnTo>
                    <a:pt x="0" y="1612"/>
                  </a:lnTo>
                  <a:lnTo>
                    <a:pt x="0" y="81394"/>
                  </a:lnTo>
                  <a:lnTo>
                    <a:pt x="0" y="83362"/>
                  </a:lnTo>
                  <a:lnTo>
                    <a:pt x="1587" y="84962"/>
                  </a:lnTo>
                  <a:lnTo>
                    <a:pt x="5511" y="84962"/>
                  </a:lnTo>
                  <a:lnTo>
                    <a:pt x="7099" y="83362"/>
                  </a:lnTo>
                  <a:lnTo>
                    <a:pt x="7099" y="1612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F2ADA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055765" y="1867778"/>
              <a:ext cx="36830" cy="51435"/>
            </a:xfrm>
            <a:custGeom>
              <a:avLst/>
              <a:gdLst/>
              <a:ahLst/>
              <a:cxnLst/>
              <a:rect l="l" t="t" r="r" b="b"/>
              <a:pathLst>
                <a:path w="36829" h="51435">
                  <a:moveTo>
                    <a:pt x="18288" y="0"/>
                  </a:moveTo>
                  <a:lnTo>
                    <a:pt x="139" y="0"/>
                  </a:lnTo>
                  <a:lnTo>
                    <a:pt x="0" y="2921"/>
                  </a:lnTo>
                  <a:lnTo>
                    <a:pt x="0" y="51079"/>
                  </a:lnTo>
                  <a:lnTo>
                    <a:pt x="11277" y="51079"/>
                  </a:lnTo>
                  <a:lnTo>
                    <a:pt x="21159" y="49072"/>
                  </a:lnTo>
                  <a:lnTo>
                    <a:pt x="29229" y="43599"/>
                  </a:lnTo>
                  <a:lnTo>
                    <a:pt x="34669" y="35477"/>
                  </a:lnTo>
                  <a:lnTo>
                    <a:pt x="36664" y="25527"/>
                  </a:lnTo>
                  <a:lnTo>
                    <a:pt x="36664" y="18491"/>
                  </a:lnTo>
                  <a:lnTo>
                    <a:pt x="33832" y="12103"/>
                  </a:lnTo>
                  <a:lnTo>
                    <a:pt x="24638" y="2857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EBECE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" name="object 126"/>
          <p:cNvGrpSpPr/>
          <p:nvPr/>
        </p:nvGrpSpPr>
        <p:grpSpPr>
          <a:xfrm>
            <a:off x="3971265" y="1796934"/>
            <a:ext cx="61594" cy="153035"/>
            <a:chOff x="3971265" y="1796934"/>
            <a:chExt cx="61594" cy="153035"/>
          </a:xfrm>
        </p:grpSpPr>
        <p:sp>
          <p:nvSpPr>
            <p:cNvPr id="127" name="object 127"/>
            <p:cNvSpPr/>
            <p:nvPr/>
          </p:nvSpPr>
          <p:spPr>
            <a:xfrm>
              <a:off x="3971264" y="1796935"/>
              <a:ext cx="61594" cy="153035"/>
            </a:xfrm>
            <a:custGeom>
              <a:avLst/>
              <a:gdLst/>
              <a:ahLst/>
              <a:cxnLst/>
              <a:rect l="l" t="t" r="r" b="b"/>
              <a:pathLst>
                <a:path w="61595" h="153035">
                  <a:moveTo>
                    <a:pt x="36664" y="2679"/>
                  </a:moveTo>
                  <a:lnTo>
                    <a:pt x="33997" y="0"/>
                  </a:lnTo>
                  <a:lnTo>
                    <a:pt x="27432" y="0"/>
                  </a:lnTo>
                  <a:lnTo>
                    <a:pt x="24765" y="2679"/>
                  </a:lnTo>
                  <a:lnTo>
                    <a:pt x="24765" y="26530"/>
                  </a:lnTo>
                  <a:lnTo>
                    <a:pt x="24765" y="29832"/>
                  </a:lnTo>
                  <a:lnTo>
                    <a:pt x="27432" y="32512"/>
                  </a:lnTo>
                  <a:lnTo>
                    <a:pt x="33997" y="32512"/>
                  </a:lnTo>
                  <a:lnTo>
                    <a:pt x="36664" y="29832"/>
                  </a:lnTo>
                  <a:lnTo>
                    <a:pt x="36664" y="2679"/>
                  </a:lnTo>
                  <a:close/>
                </a:path>
                <a:path w="61595" h="153035">
                  <a:moveTo>
                    <a:pt x="61442" y="73774"/>
                  </a:moveTo>
                  <a:lnTo>
                    <a:pt x="59956" y="64287"/>
                  </a:lnTo>
                  <a:lnTo>
                    <a:pt x="55816" y="55994"/>
                  </a:lnTo>
                  <a:lnTo>
                    <a:pt x="49504" y="49364"/>
                  </a:lnTo>
                  <a:lnTo>
                    <a:pt x="41478" y="44869"/>
                  </a:lnTo>
                  <a:lnTo>
                    <a:pt x="41478" y="33502"/>
                  </a:lnTo>
                  <a:lnTo>
                    <a:pt x="19964" y="33502"/>
                  </a:lnTo>
                  <a:lnTo>
                    <a:pt x="19964" y="44869"/>
                  </a:lnTo>
                  <a:lnTo>
                    <a:pt x="12471" y="48945"/>
                  </a:lnTo>
                  <a:lnTo>
                    <a:pt x="6426" y="54889"/>
                  </a:lnTo>
                  <a:lnTo>
                    <a:pt x="2184" y="62306"/>
                  </a:lnTo>
                  <a:lnTo>
                    <a:pt x="139" y="70853"/>
                  </a:lnTo>
                  <a:lnTo>
                    <a:pt x="0" y="73774"/>
                  </a:lnTo>
                  <a:lnTo>
                    <a:pt x="0" y="152514"/>
                  </a:lnTo>
                  <a:lnTo>
                    <a:pt x="61442" y="152514"/>
                  </a:lnTo>
                  <a:lnTo>
                    <a:pt x="61442" y="73774"/>
                  </a:lnTo>
                  <a:close/>
                </a:path>
              </a:pathLst>
            </a:custGeom>
            <a:solidFill>
              <a:srgbClr val="9E3E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986771" y="181521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79" h="17144">
                  <a:moveTo>
                    <a:pt x="30429" y="0"/>
                  </a:moveTo>
                  <a:lnTo>
                    <a:pt x="0" y="0"/>
                  </a:lnTo>
                  <a:lnTo>
                    <a:pt x="0" y="16700"/>
                  </a:lnTo>
                  <a:lnTo>
                    <a:pt x="30429" y="16700"/>
                  </a:lnTo>
                  <a:lnTo>
                    <a:pt x="30429" y="0"/>
                  </a:lnTo>
                  <a:close/>
                </a:path>
              </a:pathLst>
            </a:custGeom>
            <a:solidFill>
              <a:srgbClr val="4C97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986771" y="1812150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79" h="20319">
                  <a:moveTo>
                    <a:pt x="5029" y="0"/>
                  </a:moveTo>
                  <a:lnTo>
                    <a:pt x="0" y="0"/>
                  </a:lnTo>
                  <a:lnTo>
                    <a:pt x="0" y="19913"/>
                  </a:lnTo>
                  <a:lnTo>
                    <a:pt x="5029" y="19913"/>
                  </a:lnTo>
                  <a:lnTo>
                    <a:pt x="5029" y="0"/>
                  </a:lnTo>
                  <a:close/>
                </a:path>
                <a:path w="30479" h="20319">
                  <a:moveTo>
                    <a:pt x="13500" y="0"/>
                  </a:moveTo>
                  <a:lnTo>
                    <a:pt x="8470" y="0"/>
                  </a:lnTo>
                  <a:lnTo>
                    <a:pt x="8470" y="19913"/>
                  </a:lnTo>
                  <a:lnTo>
                    <a:pt x="13500" y="19913"/>
                  </a:lnTo>
                  <a:lnTo>
                    <a:pt x="13500" y="0"/>
                  </a:lnTo>
                  <a:close/>
                </a:path>
                <a:path w="30479" h="20319">
                  <a:moveTo>
                    <a:pt x="21958" y="0"/>
                  </a:moveTo>
                  <a:lnTo>
                    <a:pt x="16929" y="0"/>
                  </a:lnTo>
                  <a:lnTo>
                    <a:pt x="16929" y="19913"/>
                  </a:lnTo>
                  <a:lnTo>
                    <a:pt x="21958" y="19913"/>
                  </a:lnTo>
                  <a:lnTo>
                    <a:pt x="21958" y="0"/>
                  </a:lnTo>
                  <a:close/>
                </a:path>
                <a:path w="30479" h="20319">
                  <a:moveTo>
                    <a:pt x="30429" y="0"/>
                  </a:moveTo>
                  <a:lnTo>
                    <a:pt x="25400" y="0"/>
                  </a:lnTo>
                  <a:lnTo>
                    <a:pt x="25400" y="19913"/>
                  </a:lnTo>
                  <a:lnTo>
                    <a:pt x="30429" y="19913"/>
                  </a:lnTo>
                  <a:lnTo>
                    <a:pt x="30429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017199" y="1858899"/>
              <a:ext cx="7620" cy="85090"/>
            </a:xfrm>
            <a:custGeom>
              <a:avLst/>
              <a:gdLst/>
              <a:ahLst/>
              <a:cxnLst/>
              <a:rect l="l" t="t" r="r" b="b"/>
              <a:pathLst>
                <a:path w="7620" h="85089">
                  <a:moveTo>
                    <a:pt x="5511" y="0"/>
                  </a:moveTo>
                  <a:lnTo>
                    <a:pt x="1587" y="0"/>
                  </a:lnTo>
                  <a:lnTo>
                    <a:pt x="0" y="1612"/>
                  </a:lnTo>
                  <a:lnTo>
                    <a:pt x="0" y="81394"/>
                  </a:lnTo>
                  <a:lnTo>
                    <a:pt x="0" y="83362"/>
                  </a:lnTo>
                  <a:lnTo>
                    <a:pt x="1587" y="84962"/>
                  </a:lnTo>
                  <a:lnTo>
                    <a:pt x="5511" y="84962"/>
                  </a:lnTo>
                  <a:lnTo>
                    <a:pt x="7099" y="83362"/>
                  </a:lnTo>
                  <a:lnTo>
                    <a:pt x="7099" y="1612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F2ADA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971265" y="1867778"/>
              <a:ext cx="36830" cy="51435"/>
            </a:xfrm>
            <a:custGeom>
              <a:avLst/>
              <a:gdLst/>
              <a:ahLst/>
              <a:cxnLst/>
              <a:rect l="l" t="t" r="r" b="b"/>
              <a:pathLst>
                <a:path w="36829" h="51435">
                  <a:moveTo>
                    <a:pt x="18288" y="0"/>
                  </a:moveTo>
                  <a:lnTo>
                    <a:pt x="139" y="0"/>
                  </a:lnTo>
                  <a:lnTo>
                    <a:pt x="0" y="2921"/>
                  </a:lnTo>
                  <a:lnTo>
                    <a:pt x="0" y="51079"/>
                  </a:lnTo>
                  <a:lnTo>
                    <a:pt x="11277" y="51079"/>
                  </a:lnTo>
                  <a:lnTo>
                    <a:pt x="21159" y="49072"/>
                  </a:lnTo>
                  <a:lnTo>
                    <a:pt x="29229" y="43599"/>
                  </a:lnTo>
                  <a:lnTo>
                    <a:pt x="34669" y="35477"/>
                  </a:lnTo>
                  <a:lnTo>
                    <a:pt x="36664" y="25527"/>
                  </a:lnTo>
                  <a:lnTo>
                    <a:pt x="36664" y="18491"/>
                  </a:lnTo>
                  <a:lnTo>
                    <a:pt x="33832" y="12103"/>
                  </a:lnTo>
                  <a:lnTo>
                    <a:pt x="24638" y="2857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EBECE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2" name="object 132"/>
          <p:cNvGrpSpPr/>
          <p:nvPr/>
        </p:nvGrpSpPr>
        <p:grpSpPr>
          <a:xfrm>
            <a:off x="3886765" y="1796934"/>
            <a:ext cx="61594" cy="153035"/>
            <a:chOff x="3886765" y="1796934"/>
            <a:chExt cx="61594" cy="153035"/>
          </a:xfrm>
        </p:grpSpPr>
        <p:sp>
          <p:nvSpPr>
            <p:cNvPr id="133" name="object 133"/>
            <p:cNvSpPr/>
            <p:nvPr/>
          </p:nvSpPr>
          <p:spPr>
            <a:xfrm>
              <a:off x="3886758" y="1796935"/>
              <a:ext cx="61594" cy="153035"/>
            </a:xfrm>
            <a:custGeom>
              <a:avLst/>
              <a:gdLst/>
              <a:ahLst/>
              <a:cxnLst/>
              <a:rect l="l" t="t" r="r" b="b"/>
              <a:pathLst>
                <a:path w="61595" h="153035">
                  <a:moveTo>
                    <a:pt x="36677" y="2679"/>
                  </a:moveTo>
                  <a:lnTo>
                    <a:pt x="34010" y="0"/>
                  </a:lnTo>
                  <a:lnTo>
                    <a:pt x="27444" y="0"/>
                  </a:lnTo>
                  <a:lnTo>
                    <a:pt x="24777" y="2679"/>
                  </a:lnTo>
                  <a:lnTo>
                    <a:pt x="24777" y="26530"/>
                  </a:lnTo>
                  <a:lnTo>
                    <a:pt x="24777" y="29832"/>
                  </a:lnTo>
                  <a:lnTo>
                    <a:pt x="27444" y="32512"/>
                  </a:lnTo>
                  <a:lnTo>
                    <a:pt x="34010" y="32512"/>
                  </a:lnTo>
                  <a:lnTo>
                    <a:pt x="36677" y="29832"/>
                  </a:lnTo>
                  <a:lnTo>
                    <a:pt x="36677" y="2679"/>
                  </a:lnTo>
                  <a:close/>
                </a:path>
                <a:path w="61595" h="153035">
                  <a:moveTo>
                    <a:pt x="61442" y="73774"/>
                  </a:moveTo>
                  <a:lnTo>
                    <a:pt x="59956" y="64287"/>
                  </a:lnTo>
                  <a:lnTo>
                    <a:pt x="55829" y="55994"/>
                  </a:lnTo>
                  <a:lnTo>
                    <a:pt x="49504" y="49364"/>
                  </a:lnTo>
                  <a:lnTo>
                    <a:pt x="41478" y="44869"/>
                  </a:lnTo>
                  <a:lnTo>
                    <a:pt x="41478" y="33502"/>
                  </a:lnTo>
                  <a:lnTo>
                    <a:pt x="19964" y="33502"/>
                  </a:lnTo>
                  <a:lnTo>
                    <a:pt x="19964" y="44869"/>
                  </a:lnTo>
                  <a:lnTo>
                    <a:pt x="12471" y="48945"/>
                  </a:lnTo>
                  <a:lnTo>
                    <a:pt x="6426" y="54889"/>
                  </a:lnTo>
                  <a:lnTo>
                    <a:pt x="2197" y="62306"/>
                  </a:lnTo>
                  <a:lnTo>
                    <a:pt x="139" y="70853"/>
                  </a:lnTo>
                  <a:lnTo>
                    <a:pt x="0" y="73774"/>
                  </a:lnTo>
                  <a:lnTo>
                    <a:pt x="0" y="152514"/>
                  </a:lnTo>
                  <a:lnTo>
                    <a:pt x="61442" y="152514"/>
                  </a:lnTo>
                  <a:lnTo>
                    <a:pt x="61442" y="73774"/>
                  </a:lnTo>
                  <a:close/>
                </a:path>
              </a:pathLst>
            </a:custGeom>
            <a:solidFill>
              <a:srgbClr val="9E3E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902265" y="181521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79" h="17144">
                  <a:moveTo>
                    <a:pt x="30429" y="0"/>
                  </a:moveTo>
                  <a:lnTo>
                    <a:pt x="0" y="0"/>
                  </a:lnTo>
                  <a:lnTo>
                    <a:pt x="0" y="16700"/>
                  </a:lnTo>
                  <a:lnTo>
                    <a:pt x="30429" y="16700"/>
                  </a:lnTo>
                  <a:lnTo>
                    <a:pt x="30429" y="0"/>
                  </a:lnTo>
                  <a:close/>
                </a:path>
              </a:pathLst>
            </a:custGeom>
            <a:solidFill>
              <a:srgbClr val="4C97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902265" y="1812150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79" h="20319">
                  <a:moveTo>
                    <a:pt x="5029" y="0"/>
                  </a:moveTo>
                  <a:lnTo>
                    <a:pt x="0" y="0"/>
                  </a:lnTo>
                  <a:lnTo>
                    <a:pt x="0" y="19913"/>
                  </a:lnTo>
                  <a:lnTo>
                    <a:pt x="5029" y="19913"/>
                  </a:lnTo>
                  <a:lnTo>
                    <a:pt x="5029" y="0"/>
                  </a:lnTo>
                  <a:close/>
                </a:path>
                <a:path w="30479" h="20319">
                  <a:moveTo>
                    <a:pt x="13500" y="0"/>
                  </a:moveTo>
                  <a:lnTo>
                    <a:pt x="8470" y="0"/>
                  </a:lnTo>
                  <a:lnTo>
                    <a:pt x="8470" y="19913"/>
                  </a:lnTo>
                  <a:lnTo>
                    <a:pt x="13500" y="19913"/>
                  </a:lnTo>
                  <a:lnTo>
                    <a:pt x="13500" y="0"/>
                  </a:lnTo>
                  <a:close/>
                </a:path>
                <a:path w="30479" h="20319">
                  <a:moveTo>
                    <a:pt x="21958" y="0"/>
                  </a:moveTo>
                  <a:lnTo>
                    <a:pt x="16929" y="0"/>
                  </a:lnTo>
                  <a:lnTo>
                    <a:pt x="16929" y="19913"/>
                  </a:lnTo>
                  <a:lnTo>
                    <a:pt x="21958" y="19913"/>
                  </a:lnTo>
                  <a:lnTo>
                    <a:pt x="21958" y="0"/>
                  </a:lnTo>
                  <a:close/>
                </a:path>
                <a:path w="30479" h="20319">
                  <a:moveTo>
                    <a:pt x="30429" y="0"/>
                  </a:moveTo>
                  <a:lnTo>
                    <a:pt x="25400" y="0"/>
                  </a:lnTo>
                  <a:lnTo>
                    <a:pt x="25400" y="19913"/>
                  </a:lnTo>
                  <a:lnTo>
                    <a:pt x="30429" y="19913"/>
                  </a:lnTo>
                  <a:lnTo>
                    <a:pt x="30429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932699" y="1858899"/>
              <a:ext cx="7620" cy="85090"/>
            </a:xfrm>
            <a:custGeom>
              <a:avLst/>
              <a:gdLst/>
              <a:ahLst/>
              <a:cxnLst/>
              <a:rect l="l" t="t" r="r" b="b"/>
              <a:pathLst>
                <a:path w="7620" h="85089">
                  <a:moveTo>
                    <a:pt x="5511" y="0"/>
                  </a:moveTo>
                  <a:lnTo>
                    <a:pt x="1587" y="0"/>
                  </a:lnTo>
                  <a:lnTo>
                    <a:pt x="0" y="1612"/>
                  </a:lnTo>
                  <a:lnTo>
                    <a:pt x="0" y="81394"/>
                  </a:lnTo>
                  <a:lnTo>
                    <a:pt x="0" y="83362"/>
                  </a:lnTo>
                  <a:lnTo>
                    <a:pt x="1587" y="84962"/>
                  </a:lnTo>
                  <a:lnTo>
                    <a:pt x="5511" y="84962"/>
                  </a:lnTo>
                  <a:lnTo>
                    <a:pt x="7099" y="83362"/>
                  </a:lnTo>
                  <a:lnTo>
                    <a:pt x="7099" y="1612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F2ADAE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886765" y="1867778"/>
              <a:ext cx="36830" cy="51435"/>
            </a:xfrm>
            <a:custGeom>
              <a:avLst/>
              <a:gdLst/>
              <a:ahLst/>
              <a:cxnLst/>
              <a:rect l="l" t="t" r="r" b="b"/>
              <a:pathLst>
                <a:path w="36829" h="51435">
                  <a:moveTo>
                    <a:pt x="18288" y="0"/>
                  </a:moveTo>
                  <a:lnTo>
                    <a:pt x="139" y="0"/>
                  </a:lnTo>
                  <a:lnTo>
                    <a:pt x="0" y="2921"/>
                  </a:lnTo>
                  <a:lnTo>
                    <a:pt x="0" y="51079"/>
                  </a:lnTo>
                  <a:lnTo>
                    <a:pt x="11277" y="51079"/>
                  </a:lnTo>
                  <a:lnTo>
                    <a:pt x="21159" y="49072"/>
                  </a:lnTo>
                  <a:lnTo>
                    <a:pt x="29229" y="43599"/>
                  </a:lnTo>
                  <a:lnTo>
                    <a:pt x="34669" y="35477"/>
                  </a:lnTo>
                  <a:lnTo>
                    <a:pt x="36664" y="25527"/>
                  </a:lnTo>
                  <a:lnTo>
                    <a:pt x="36664" y="18491"/>
                  </a:lnTo>
                  <a:lnTo>
                    <a:pt x="33832" y="12103"/>
                  </a:lnTo>
                  <a:lnTo>
                    <a:pt x="24638" y="2857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EBECE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8" name="object 138"/>
          <p:cNvGrpSpPr/>
          <p:nvPr/>
        </p:nvGrpSpPr>
        <p:grpSpPr>
          <a:xfrm>
            <a:off x="4198785" y="1685925"/>
            <a:ext cx="601980" cy="263525"/>
            <a:chOff x="4198785" y="1685925"/>
            <a:chExt cx="601980" cy="263525"/>
          </a:xfrm>
        </p:grpSpPr>
        <p:sp>
          <p:nvSpPr>
            <p:cNvPr id="139" name="object 139"/>
            <p:cNvSpPr/>
            <p:nvPr/>
          </p:nvSpPr>
          <p:spPr>
            <a:xfrm>
              <a:off x="4198785" y="1685925"/>
              <a:ext cx="601980" cy="263525"/>
            </a:xfrm>
            <a:custGeom>
              <a:avLst/>
              <a:gdLst/>
              <a:ahLst/>
              <a:cxnLst/>
              <a:rect l="l" t="t" r="r" b="b"/>
              <a:pathLst>
                <a:path w="601979" h="263525">
                  <a:moveTo>
                    <a:pt x="601789" y="0"/>
                  </a:moveTo>
                  <a:lnTo>
                    <a:pt x="0" y="0"/>
                  </a:lnTo>
                  <a:lnTo>
                    <a:pt x="0" y="263512"/>
                  </a:lnTo>
                  <a:lnTo>
                    <a:pt x="601789" y="263512"/>
                  </a:lnTo>
                  <a:lnTo>
                    <a:pt x="601789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606963" y="1685937"/>
              <a:ext cx="47625" cy="112395"/>
            </a:xfrm>
            <a:custGeom>
              <a:avLst/>
              <a:gdLst/>
              <a:ahLst/>
              <a:cxnLst/>
              <a:rect l="l" t="t" r="r" b="b"/>
              <a:pathLst>
                <a:path w="47625" h="112394">
                  <a:moveTo>
                    <a:pt x="47244" y="0"/>
                  </a:moveTo>
                  <a:lnTo>
                    <a:pt x="0" y="0"/>
                  </a:lnTo>
                  <a:lnTo>
                    <a:pt x="0" y="111899"/>
                  </a:lnTo>
                  <a:lnTo>
                    <a:pt x="47244" y="111899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9E3E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198785" y="1685937"/>
              <a:ext cx="334645" cy="121920"/>
            </a:xfrm>
            <a:custGeom>
              <a:avLst/>
              <a:gdLst/>
              <a:ahLst/>
              <a:cxnLst/>
              <a:rect l="l" t="t" r="r" b="b"/>
              <a:pathLst>
                <a:path w="334645" h="121919">
                  <a:moveTo>
                    <a:pt x="334022" y="0"/>
                  </a:moveTo>
                  <a:lnTo>
                    <a:pt x="0" y="0"/>
                  </a:lnTo>
                  <a:lnTo>
                    <a:pt x="0" y="121348"/>
                  </a:lnTo>
                  <a:lnTo>
                    <a:pt x="334022" y="121348"/>
                  </a:lnTo>
                  <a:lnTo>
                    <a:pt x="334022" y="0"/>
                  </a:lnTo>
                  <a:close/>
                </a:path>
              </a:pathLst>
            </a:custGeom>
            <a:solidFill>
              <a:srgbClr val="3AB09A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" name="object 142"/>
          <p:cNvGrpSpPr/>
          <p:nvPr/>
        </p:nvGrpSpPr>
        <p:grpSpPr>
          <a:xfrm>
            <a:off x="6922090" y="2407222"/>
            <a:ext cx="514984" cy="281940"/>
            <a:chOff x="6922090" y="2407222"/>
            <a:chExt cx="514984" cy="281940"/>
          </a:xfrm>
        </p:grpSpPr>
        <p:pic>
          <p:nvPicPr>
            <p:cNvPr id="143" name="object 1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281214" y="2407222"/>
              <a:ext cx="155766" cy="281532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88936" y="2414600"/>
              <a:ext cx="140322" cy="37833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7311923" y="2460047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>
                  <a:moveTo>
                    <a:pt x="0" y="0"/>
                  </a:moveTo>
                  <a:lnTo>
                    <a:pt x="95034" y="0"/>
                  </a:lnTo>
                </a:path>
              </a:pathLst>
            </a:custGeom>
            <a:ln w="8928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01653" y="2407222"/>
              <a:ext cx="155765" cy="281532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109384" y="2414600"/>
              <a:ext cx="140309" cy="37833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7132370" y="2460047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>
                  <a:moveTo>
                    <a:pt x="0" y="0"/>
                  </a:moveTo>
                  <a:lnTo>
                    <a:pt x="95021" y="0"/>
                  </a:lnTo>
                </a:path>
              </a:pathLst>
            </a:custGeom>
            <a:ln w="8928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22090" y="2407222"/>
              <a:ext cx="155765" cy="281532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29818" y="2414600"/>
              <a:ext cx="140310" cy="37833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6952805" y="2460047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>
                  <a:moveTo>
                    <a:pt x="0" y="0"/>
                  </a:moveTo>
                  <a:lnTo>
                    <a:pt x="95021" y="0"/>
                  </a:lnTo>
                </a:path>
              </a:pathLst>
            </a:custGeom>
            <a:ln w="8928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2" name="object 152"/>
          <p:cNvGrpSpPr/>
          <p:nvPr/>
        </p:nvGrpSpPr>
        <p:grpSpPr>
          <a:xfrm>
            <a:off x="4790972" y="2341511"/>
            <a:ext cx="302895" cy="347345"/>
            <a:chOff x="4790972" y="2341511"/>
            <a:chExt cx="302895" cy="347345"/>
          </a:xfrm>
        </p:grpSpPr>
        <p:sp>
          <p:nvSpPr>
            <p:cNvPr id="153" name="object 153"/>
            <p:cNvSpPr/>
            <p:nvPr/>
          </p:nvSpPr>
          <p:spPr>
            <a:xfrm>
              <a:off x="5002136" y="2371208"/>
              <a:ext cx="92075" cy="318135"/>
            </a:xfrm>
            <a:custGeom>
              <a:avLst/>
              <a:gdLst/>
              <a:ahLst/>
              <a:cxnLst/>
              <a:rect l="l" t="t" r="r" b="b"/>
              <a:pathLst>
                <a:path w="92075" h="318135">
                  <a:moveTo>
                    <a:pt x="61899" y="0"/>
                  </a:moveTo>
                  <a:lnTo>
                    <a:pt x="29794" y="0"/>
                  </a:lnTo>
                  <a:lnTo>
                    <a:pt x="29794" y="59042"/>
                  </a:lnTo>
                  <a:lnTo>
                    <a:pt x="17804" y="65761"/>
                  </a:lnTo>
                  <a:lnTo>
                    <a:pt x="8377" y="75650"/>
                  </a:lnTo>
                  <a:lnTo>
                    <a:pt x="2210" y="88020"/>
                  </a:lnTo>
                  <a:lnTo>
                    <a:pt x="0" y="102184"/>
                  </a:lnTo>
                  <a:lnTo>
                    <a:pt x="0" y="317538"/>
                  </a:lnTo>
                  <a:lnTo>
                    <a:pt x="91694" y="317538"/>
                  </a:lnTo>
                  <a:lnTo>
                    <a:pt x="91694" y="102184"/>
                  </a:lnTo>
                  <a:lnTo>
                    <a:pt x="89483" y="88020"/>
                  </a:lnTo>
                  <a:lnTo>
                    <a:pt x="83316" y="75650"/>
                  </a:lnTo>
                  <a:lnTo>
                    <a:pt x="73889" y="65761"/>
                  </a:lnTo>
                  <a:lnTo>
                    <a:pt x="61899" y="59042"/>
                  </a:lnTo>
                  <a:lnTo>
                    <a:pt x="61899" y="0"/>
                  </a:lnTo>
                  <a:close/>
                </a:path>
              </a:pathLst>
            </a:custGeom>
            <a:solidFill>
              <a:srgbClr val="73797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025275" y="2346058"/>
              <a:ext cx="45720" cy="25400"/>
            </a:xfrm>
            <a:custGeom>
              <a:avLst/>
              <a:gdLst/>
              <a:ahLst/>
              <a:cxnLst/>
              <a:rect l="l" t="t" r="r" b="b"/>
              <a:pathLst>
                <a:path w="45720" h="25400">
                  <a:moveTo>
                    <a:pt x="45415" y="0"/>
                  </a:moveTo>
                  <a:lnTo>
                    <a:pt x="0" y="0"/>
                  </a:lnTo>
                  <a:lnTo>
                    <a:pt x="0" y="24917"/>
                  </a:lnTo>
                  <a:lnTo>
                    <a:pt x="45415" y="24917"/>
                  </a:lnTo>
                  <a:lnTo>
                    <a:pt x="45415" y="0"/>
                  </a:lnTo>
                  <a:close/>
                </a:path>
              </a:pathLst>
            </a:custGeom>
            <a:solidFill>
              <a:srgbClr val="4C97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025276" y="2341511"/>
              <a:ext cx="45720" cy="29845"/>
            </a:xfrm>
            <a:custGeom>
              <a:avLst/>
              <a:gdLst/>
              <a:ahLst/>
              <a:cxnLst/>
              <a:rect l="l" t="t" r="r" b="b"/>
              <a:pathLst>
                <a:path w="45720" h="29844">
                  <a:moveTo>
                    <a:pt x="7505" y="0"/>
                  </a:moveTo>
                  <a:lnTo>
                    <a:pt x="0" y="0"/>
                  </a:lnTo>
                  <a:lnTo>
                    <a:pt x="0" y="29705"/>
                  </a:lnTo>
                  <a:lnTo>
                    <a:pt x="7505" y="29705"/>
                  </a:lnTo>
                  <a:lnTo>
                    <a:pt x="7505" y="0"/>
                  </a:lnTo>
                  <a:close/>
                </a:path>
                <a:path w="45720" h="29844">
                  <a:moveTo>
                    <a:pt x="20142" y="0"/>
                  </a:moveTo>
                  <a:lnTo>
                    <a:pt x="12636" y="0"/>
                  </a:lnTo>
                  <a:lnTo>
                    <a:pt x="12636" y="29705"/>
                  </a:lnTo>
                  <a:lnTo>
                    <a:pt x="20142" y="29705"/>
                  </a:lnTo>
                  <a:lnTo>
                    <a:pt x="20142" y="0"/>
                  </a:lnTo>
                  <a:close/>
                </a:path>
                <a:path w="45720" h="29844">
                  <a:moveTo>
                    <a:pt x="32778" y="0"/>
                  </a:moveTo>
                  <a:lnTo>
                    <a:pt x="25260" y="0"/>
                  </a:lnTo>
                  <a:lnTo>
                    <a:pt x="25260" y="29705"/>
                  </a:lnTo>
                  <a:lnTo>
                    <a:pt x="32778" y="29705"/>
                  </a:lnTo>
                  <a:lnTo>
                    <a:pt x="32778" y="0"/>
                  </a:lnTo>
                  <a:close/>
                </a:path>
                <a:path w="45720" h="29844">
                  <a:moveTo>
                    <a:pt x="45415" y="0"/>
                  </a:moveTo>
                  <a:lnTo>
                    <a:pt x="37909" y="0"/>
                  </a:lnTo>
                  <a:lnTo>
                    <a:pt x="37909" y="29705"/>
                  </a:lnTo>
                  <a:lnTo>
                    <a:pt x="45415" y="29705"/>
                  </a:lnTo>
                  <a:lnTo>
                    <a:pt x="45415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002136" y="2517508"/>
              <a:ext cx="92075" cy="75565"/>
            </a:xfrm>
            <a:custGeom>
              <a:avLst/>
              <a:gdLst/>
              <a:ahLst/>
              <a:cxnLst/>
              <a:rect l="l" t="t" r="r" b="b"/>
              <a:pathLst>
                <a:path w="92075" h="75564">
                  <a:moveTo>
                    <a:pt x="91694" y="0"/>
                  </a:moveTo>
                  <a:lnTo>
                    <a:pt x="0" y="0"/>
                  </a:lnTo>
                  <a:lnTo>
                    <a:pt x="0" y="75501"/>
                  </a:lnTo>
                  <a:lnTo>
                    <a:pt x="91694" y="75501"/>
                  </a:lnTo>
                  <a:lnTo>
                    <a:pt x="91694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896558" y="2371208"/>
              <a:ext cx="92075" cy="318135"/>
            </a:xfrm>
            <a:custGeom>
              <a:avLst/>
              <a:gdLst/>
              <a:ahLst/>
              <a:cxnLst/>
              <a:rect l="l" t="t" r="r" b="b"/>
              <a:pathLst>
                <a:path w="92075" h="318135">
                  <a:moveTo>
                    <a:pt x="61899" y="0"/>
                  </a:moveTo>
                  <a:lnTo>
                    <a:pt x="29781" y="0"/>
                  </a:lnTo>
                  <a:lnTo>
                    <a:pt x="29781" y="59042"/>
                  </a:lnTo>
                  <a:lnTo>
                    <a:pt x="17798" y="65761"/>
                  </a:lnTo>
                  <a:lnTo>
                    <a:pt x="8375" y="75650"/>
                  </a:lnTo>
                  <a:lnTo>
                    <a:pt x="2210" y="88020"/>
                  </a:lnTo>
                  <a:lnTo>
                    <a:pt x="0" y="102184"/>
                  </a:lnTo>
                  <a:lnTo>
                    <a:pt x="0" y="317538"/>
                  </a:lnTo>
                  <a:lnTo>
                    <a:pt x="91694" y="317538"/>
                  </a:lnTo>
                  <a:lnTo>
                    <a:pt x="91694" y="102184"/>
                  </a:lnTo>
                  <a:lnTo>
                    <a:pt x="89483" y="88020"/>
                  </a:lnTo>
                  <a:lnTo>
                    <a:pt x="83316" y="75650"/>
                  </a:lnTo>
                  <a:lnTo>
                    <a:pt x="73889" y="65761"/>
                  </a:lnTo>
                  <a:lnTo>
                    <a:pt x="61899" y="59042"/>
                  </a:lnTo>
                  <a:lnTo>
                    <a:pt x="61899" y="0"/>
                  </a:lnTo>
                  <a:close/>
                </a:path>
              </a:pathLst>
            </a:custGeom>
            <a:solidFill>
              <a:srgbClr val="73797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919688" y="2346058"/>
              <a:ext cx="45720" cy="25400"/>
            </a:xfrm>
            <a:custGeom>
              <a:avLst/>
              <a:gdLst/>
              <a:ahLst/>
              <a:cxnLst/>
              <a:rect l="l" t="t" r="r" b="b"/>
              <a:pathLst>
                <a:path w="45720" h="25400">
                  <a:moveTo>
                    <a:pt x="45427" y="0"/>
                  </a:moveTo>
                  <a:lnTo>
                    <a:pt x="0" y="0"/>
                  </a:lnTo>
                  <a:lnTo>
                    <a:pt x="0" y="24917"/>
                  </a:lnTo>
                  <a:lnTo>
                    <a:pt x="45427" y="24917"/>
                  </a:lnTo>
                  <a:lnTo>
                    <a:pt x="45427" y="0"/>
                  </a:lnTo>
                  <a:close/>
                </a:path>
              </a:pathLst>
            </a:custGeom>
            <a:solidFill>
              <a:srgbClr val="4C97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919688" y="2341511"/>
              <a:ext cx="45720" cy="29845"/>
            </a:xfrm>
            <a:custGeom>
              <a:avLst/>
              <a:gdLst/>
              <a:ahLst/>
              <a:cxnLst/>
              <a:rect l="l" t="t" r="r" b="b"/>
              <a:pathLst>
                <a:path w="45720" h="29844">
                  <a:moveTo>
                    <a:pt x="7518" y="0"/>
                  </a:moveTo>
                  <a:lnTo>
                    <a:pt x="0" y="0"/>
                  </a:lnTo>
                  <a:lnTo>
                    <a:pt x="0" y="29705"/>
                  </a:lnTo>
                  <a:lnTo>
                    <a:pt x="7518" y="29705"/>
                  </a:lnTo>
                  <a:lnTo>
                    <a:pt x="7518" y="0"/>
                  </a:lnTo>
                  <a:close/>
                </a:path>
                <a:path w="45720" h="29844">
                  <a:moveTo>
                    <a:pt x="20154" y="0"/>
                  </a:moveTo>
                  <a:lnTo>
                    <a:pt x="12636" y="0"/>
                  </a:lnTo>
                  <a:lnTo>
                    <a:pt x="12636" y="29705"/>
                  </a:lnTo>
                  <a:lnTo>
                    <a:pt x="20154" y="29705"/>
                  </a:lnTo>
                  <a:lnTo>
                    <a:pt x="20154" y="0"/>
                  </a:lnTo>
                  <a:close/>
                </a:path>
                <a:path w="45720" h="29844">
                  <a:moveTo>
                    <a:pt x="32791" y="0"/>
                  </a:moveTo>
                  <a:lnTo>
                    <a:pt x="25273" y="0"/>
                  </a:lnTo>
                  <a:lnTo>
                    <a:pt x="25273" y="29705"/>
                  </a:lnTo>
                  <a:lnTo>
                    <a:pt x="32791" y="29705"/>
                  </a:lnTo>
                  <a:lnTo>
                    <a:pt x="32791" y="0"/>
                  </a:lnTo>
                  <a:close/>
                </a:path>
                <a:path w="45720" h="29844">
                  <a:moveTo>
                    <a:pt x="45427" y="0"/>
                  </a:moveTo>
                  <a:lnTo>
                    <a:pt x="37909" y="0"/>
                  </a:lnTo>
                  <a:lnTo>
                    <a:pt x="37909" y="29705"/>
                  </a:lnTo>
                  <a:lnTo>
                    <a:pt x="45427" y="29705"/>
                  </a:lnTo>
                  <a:lnTo>
                    <a:pt x="45427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896561" y="2517508"/>
              <a:ext cx="92075" cy="75565"/>
            </a:xfrm>
            <a:custGeom>
              <a:avLst/>
              <a:gdLst/>
              <a:ahLst/>
              <a:cxnLst/>
              <a:rect l="l" t="t" r="r" b="b"/>
              <a:pathLst>
                <a:path w="92075" h="75564">
                  <a:moveTo>
                    <a:pt x="91694" y="0"/>
                  </a:moveTo>
                  <a:lnTo>
                    <a:pt x="0" y="0"/>
                  </a:lnTo>
                  <a:lnTo>
                    <a:pt x="0" y="75501"/>
                  </a:lnTo>
                  <a:lnTo>
                    <a:pt x="91694" y="75501"/>
                  </a:lnTo>
                  <a:lnTo>
                    <a:pt x="91694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790972" y="2371208"/>
              <a:ext cx="92075" cy="318135"/>
            </a:xfrm>
            <a:custGeom>
              <a:avLst/>
              <a:gdLst/>
              <a:ahLst/>
              <a:cxnLst/>
              <a:rect l="l" t="t" r="r" b="b"/>
              <a:pathLst>
                <a:path w="92075" h="318135">
                  <a:moveTo>
                    <a:pt x="61899" y="0"/>
                  </a:moveTo>
                  <a:lnTo>
                    <a:pt x="29794" y="0"/>
                  </a:lnTo>
                  <a:lnTo>
                    <a:pt x="29794" y="59042"/>
                  </a:lnTo>
                  <a:lnTo>
                    <a:pt x="17804" y="65761"/>
                  </a:lnTo>
                  <a:lnTo>
                    <a:pt x="8377" y="75650"/>
                  </a:lnTo>
                  <a:lnTo>
                    <a:pt x="2210" y="88020"/>
                  </a:lnTo>
                  <a:lnTo>
                    <a:pt x="0" y="102184"/>
                  </a:lnTo>
                  <a:lnTo>
                    <a:pt x="0" y="317538"/>
                  </a:lnTo>
                  <a:lnTo>
                    <a:pt x="91694" y="317538"/>
                  </a:lnTo>
                  <a:lnTo>
                    <a:pt x="91694" y="102184"/>
                  </a:lnTo>
                  <a:lnTo>
                    <a:pt x="89483" y="88020"/>
                  </a:lnTo>
                  <a:lnTo>
                    <a:pt x="83316" y="75650"/>
                  </a:lnTo>
                  <a:lnTo>
                    <a:pt x="73889" y="65761"/>
                  </a:lnTo>
                  <a:lnTo>
                    <a:pt x="61899" y="59042"/>
                  </a:lnTo>
                  <a:lnTo>
                    <a:pt x="61899" y="0"/>
                  </a:lnTo>
                  <a:close/>
                </a:path>
              </a:pathLst>
            </a:custGeom>
            <a:solidFill>
              <a:srgbClr val="73797C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814112" y="2346058"/>
              <a:ext cx="45720" cy="25400"/>
            </a:xfrm>
            <a:custGeom>
              <a:avLst/>
              <a:gdLst/>
              <a:ahLst/>
              <a:cxnLst/>
              <a:rect l="l" t="t" r="r" b="b"/>
              <a:pathLst>
                <a:path w="45720" h="25400">
                  <a:moveTo>
                    <a:pt x="45415" y="0"/>
                  </a:moveTo>
                  <a:lnTo>
                    <a:pt x="0" y="0"/>
                  </a:lnTo>
                  <a:lnTo>
                    <a:pt x="0" y="24917"/>
                  </a:lnTo>
                  <a:lnTo>
                    <a:pt x="45415" y="24917"/>
                  </a:lnTo>
                  <a:lnTo>
                    <a:pt x="45415" y="0"/>
                  </a:lnTo>
                  <a:close/>
                </a:path>
              </a:pathLst>
            </a:custGeom>
            <a:solidFill>
              <a:srgbClr val="4C9792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814113" y="2341511"/>
              <a:ext cx="45720" cy="29845"/>
            </a:xfrm>
            <a:custGeom>
              <a:avLst/>
              <a:gdLst/>
              <a:ahLst/>
              <a:cxnLst/>
              <a:rect l="l" t="t" r="r" b="b"/>
              <a:pathLst>
                <a:path w="45720" h="29844">
                  <a:moveTo>
                    <a:pt x="7505" y="0"/>
                  </a:moveTo>
                  <a:lnTo>
                    <a:pt x="0" y="0"/>
                  </a:lnTo>
                  <a:lnTo>
                    <a:pt x="0" y="29705"/>
                  </a:lnTo>
                  <a:lnTo>
                    <a:pt x="7505" y="29705"/>
                  </a:lnTo>
                  <a:lnTo>
                    <a:pt x="7505" y="0"/>
                  </a:lnTo>
                  <a:close/>
                </a:path>
                <a:path w="45720" h="29844">
                  <a:moveTo>
                    <a:pt x="20142" y="0"/>
                  </a:moveTo>
                  <a:lnTo>
                    <a:pt x="12623" y="0"/>
                  </a:lnTo>
                  <a:lnTo>
                    <a:pt x="12623" y="29705"/>
                  </a:lnTo>
                  <a:lnTo>
                    <a:pt x="20142" y="29705"/>
                  </a:lnTo>
                  <a:lnTo>
                    <a:pt x="20142" y="0"/>
                  </a:lnTo>
                  <a:close/>
                </a:path>
                <a:path w="45720" h="29844">
                  <a:moveTo>
                    <a:pt x="32778" y="0"/>
                  </a:moveTo>
                  <a:lnTo>
                    <a:pt x="25260" y="0"/>
                  </a:lnTo>
                  <a:lnTo>
                    <a:pt x="25260" y="29705"/>
                  </a:lnTo>
                  <a:lnTo>
                    <a:pt x="32778" y="29705"/>
                  </a:lnTo>
                  <a:lnTo>
                    <a:pt x="32778" y="0"/>
                  </a:lnTo>
                  <a:close/>
                </a:path>
                <a:path w="45720" h="29844">
                  <a:moveTo>
                    <a:pt x="45415" y="0"/>
                  </a:moveTo>
                  <a:lnTo>
                    <a:pt x="37909" y="0"/>
                  </a:lnTo>
                  <a:lnTo>
                    <a:pt x="37909" y="29705"/>
                  </a:lnTo>
                  <a:lnTo>
                    <a:pt x="45415" y="29705"/>
                  </a:lnTo>
                  <a:lnTo>
                    <a:pt x="45415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790973" y="2517508"/>
              <a:ext cx="92075" cy="75565"/>
            </a:xfrm>
            <a:custGeom>
              <a:avLst/>
              <a:gdLst/>
              <a:ahLst/>
              <a:cxnLst/>
              <a:rect l="l" t="t" r="r" b="b"/>
              <a:pathLst>
                <a:path w="92075" h="75564">
                  <a:moveTo>
                    <a:pt x="91694" y="0"/>
                  </a:moveTo>
                  <a:lnTo>
                    <a:pt x="0" y="0"/>
                  </a:lnTo>
                  <a:lnTo>
                    <a:pt x="0" y="75501"/>
                  </a:lnTo>
                  <a:lnTo>
                    <a:pt x="91694" y="75501"/>
                  </a:lnTo>
                  <a:lnTo>
                    <a:pt x="91694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5" name="object 165"/>
          <p:cNvGrpSpPr/>
          <p:nvPr/>
        </p:nvGrpSpPr>
        <p:grpSpPr>
          <a:xfrm>
            <a:off x="5626861" y="2401163"/>
            <a:ext cx="526415" cy="287655"/>
            <a:chOff x="5626861" y="2401163"/>
            <a:chExt cx="526415" cy="287655"/>
          </a:xfrm>
        </p:grpSpPr>
        <p:sp>
          <p:nvSpPr>
            <p:cNvPr id="166" name="object 166"/>
            <p:cNvSpPr/>
            <p:nvPr/>
          </p:nvSpPr>
          <p:spPr>
            <a:xfrm>
              <a:off x="5997836" y="2425358"/>
              <a:ext cx="155575" cy="263525"/>
            </a:xfrm>
            <a:custGeom>
              <a:avLst/>
              <a:gdLst/>
              <a:ahLst/>
              <a:cxnLst/>
              <a:rect l="l" t="t" r="r" b="b"/>
              <a:pathLst>
                <a:path w="155575" h="263525">
                  <a:moveTo>
                    <a:pt x="104292" y="0"/>
                  </a:moveTo>
                  <a:lnTo>
                    <a:pt x="50952" y="0"/>
                  </a:lnTo>
                  <a:lnTo>
                    <a:pt x="51612" y="5486"/>
                  </a:lnTo>
                  <a:lnTo>
                    <a:pt x="50520" y="12534"/>
                  </a:lnTo>
                  <a:lnTo>
                    <a:pt x="25082" y="41643"/>
                  </a:lnTo>
                  <a:lnTo>
                    <a:pt x="10724" y="44944"/>
                  </a:lnTo>
                  <a:lnTo>
                    <a:pt x="3327" y="47339"/>
                  </a:lnTo>
                  <a:lnTo>
                    <a:pt x="540" y="49990"/>
                  </a:lnTo>
                  <a:lnTo>
                    <a:pt x="12" y="54063"/>
                  </a:lnTo>
                  <a:lnTo>
                    <a:pt x="0" y="259969"/>
                  </a:lnTo>
                  <a:lnTo>
                    <a:pt x="3390" y="263398"/>
                  </a:lnTo>
                  <a:lnTo>
                    <a:pt x="151866" y="263398"/>
                  </a:lnTo>
                  <a:lnTo>
                    <a:pt x="155257" y="259969"/>
                  </a:lnTo>
                  <a:lnTo>
                    <a:pt x="155257" y="54063"/>
                  </a:lnTo>
                  <a:lnTo>
                    <a:pt x="151223" y="49213"/>
                  </a:lnTo>
                  <a:lnTo>
                    <a:pt x="142613" y="45267"/>
                  </a:lnTo>
                  <a:lnTo>
                    <a:pt x="134047" y="42614"/>
                  </a:lnTo>
                  <a:lnTo>
                    <a:pt x="130162" y="41643"/>
                  </a:lnTo>
                  <a:lnTo>
                    <a:pt x="115152" y="33960"/>
                  </a:lnTo>
                  <a:lnTo>
                    <a:pt x="107343" y="22278"/>
                  </a:lnTo>
                  <a:lnTo>
                    <a:pt x="104444" y="10335"/>
                  </a:lnTo>
                  <a:lnTo>
                    <a:pt x="104284" y="5486"/>
                  </a:lnTo>
                  <a:lnTo>
                    <a:pt x="104292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97836" y="2482107"/>
              <a:ext cx="155262" cy="206642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6048362" y="2425363"/>
              <a:ext cx="53975" cy="12700"/>
            </a:xfrm>
            <a:custGeom>
              <a:avLst/>
              <a:gdLst/>
              <a:ahLst/>
              <a:cxnLst/>
              <a:rect l="l" t="t" r="r" b="b"/>
              <a:pathLst>
                <a:path w="53975" h="12700">
                  <a:moveTo>
                    <a:pt x="53771" y="0"/>
                  </a:moveTo>
                  <a:lnTo>
                    <a:pt x="431" y="0"/>
                  </a:lnTo>
                  <a:lnTo>
                    <a:pt x="1092" y="5486"/>
                  </a:lnTo>
                  <a:lnTo>
                    <a:pt x="0" y="12534"/>
                  </a:lnTo>
                  <a:lnTo>
                    <a:pt x="37617" y="6191"/>
                  </a:lnTo>
                  <a:lnTo>
                    <a:pt x="53695" y="673"/>
                  </a:lnTo>
                  <a:lnTo>
                    <a:pt x="53771" y="0"/>
                  </a:lnTo>
                  <a:close/>
                </a:path>
              </a:pathLst>
            </a:custGeom>
            <a:solidFill>
              <a:srgbClr val="4C9792">
                <a:alpha val="187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044996" y="2401163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60" h="26669">
                  <a:moveTo>
                    <a:pt x="60921" y="0"/>
                  </a:moveTo>
                  <a:lnTo>
                    <a:pt x="0" y="0"/>
                  </a:lnTo>
                  <a:lnTo>
                    <a:pt x="0" y="26073"/>
                  </a:lnTo>
                  <a:lnTo>
                    <a:pt x="60921" y="26073"/>
                  </a:lnTo>
                  <a:lnTo>
                    <a:pt x="60921" y="0"/>
                  </a:lnTo>
                  <a:close/>
                </a:path>
              </a:pathLst>
            </a:custGeom>
            <a:solidFill>
              <a:srgbClr val="C6CAC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044998" y="2401163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60" h="26669">
                  <a:moveTo>
                    <a:pt x="0" y="0"/>
                  </a:moveTo>
                  <a:lnTo>
                    <a:pt x="0" y="26073"/>
                  </a:lnTo>
                  <a:lnTo>
                    <a:pt x="60871" y="26073"/>
                  </a:lnTo>
                  <a:lnTo>
                    <a:pt x="33234" y="18505"/>
                  </a:lnTo>
                  <a:lnTo>
                    <a:pt x="14324" y="9931"/>
                  </a:lnTo>
                  <a:lnTo>
                    <a:pt x="3469" y="2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698">
                <a:alpha val="43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067911" y="2405025"/>
              <a:ext cx="34925" cy="2540"/>
            </a:xfrm>
            <a:custGeom>
              <a:avLst/>
              <a:gdLst/>
              <a:ahLst/>
              <a:cxnLst/>
              <a:rect l="l" t="t" r="r" b="b"/>
              <a:pathLst>
                <a:path w="34925" h="2539">
                  <a:moveTo>
                    <a:pt x="33985" y="0"/>
                  </a:moveTo>
                  <a:lnTo>
                    <a:pt x="457" y="0"/>
                  </a:lnTo>
                  <a:lnTo>
                    <a:pt x="0" y="444"/>
                  </a:lnTo>
                  <a:lnTo>
                    <a:pt x="0" y="1003"/>
                  </a:lnTo>
                  <a:lnTo>
                    <a:pt x="0" y="1562"/>
                  </a:lnTo>
                  <a:lnTo>
                    <a:pt x="457" y="2006"/>
                  </a:lnTo>
                  <a:lnTo>
                    <a:pt x="33985" y="2006"/>
                  </a:lnTo>
                  <a:lnTo>
                    <a:pt x="34442" y="1562"/>
                  </a:lnTo>
                  <a:lnTo>
                    <a:pt x="34442" y="444"/>
                  </a:lnTo>
                  <a:lnTo>
                    <a:pt x="33985" y="0"/>
                  </a:lnTo>
                  <a:close/>
                </a:path>
              </a:pathLst>
            </a:custGeom>
            <a:solidFill>
              <a:srgbClr val="EBECEB">
                <a:alpha val="2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812344" y="2425358"/>
              <a:ext cx="155575" cy="263525"/>
            </a:xfrm>
            <a:custGeom>
              <a:avLst/>
              <a:gdLst/>
              <a:ahLst/>
              <a:cxnLst/>
              <a:rect l="l" t="t" r="r" b="b"/>
              <a:pathLst>
                <a:path w="155575" h="263525">
                  <a:moveTo>
                    <a:pt x="104305" y="0"/>
                  </a:moveTo>
                  <a:lnTo>
                    <a:pt x="50952" y="0"/>
                  </a:lnTo>
                  <a:lnTo>
                    <a:pt x="51612" y="5486"/>
                  </a:lnTo>
                  <a:lnTo>
                    <a:pt x="50520" y="12534"/>
                  </a:lnTo>
                  <a:lnTo>
                    <a:pt x="25082" y="41643"/>
                  </a:lnTo>
                  <a:lnTo>
                    <a:pt x="10724" y="44944"/>
                  </a:lnTo>
                  <a:lnTo>
                    <a:pt x="3327" y="47339"/>
                  </a:lnTo>
                  <a:lnTo>
                    <a:pt x="540" y="49990"/>
                  </a:lnTo>
                  <a:lnTo>
                    <a:pt x="12" y="54063"/>
                  </a:lnTo>
                  <a:lnTo>
                    <a:pt x="0" y="259969"/>
                  </a:lnTo>
                  <a:lnTo>
                    <a:pt x="3390" y="263398"/>
                  </a:lnTo>
                  <a:lnTo>
                    <a:pt x="151879" y="263398"/>
                  </a:lnTo>
                  <a:lnTo>
                    <a:pt x="155270" y="259969"/>
                  </a:lnTo>
                  <a:lnTo>
                    <a:pt x="155270" y="54063"/>
                  </a:lnTo>
                  <a:lnTo>
                    <a:pt x="151236" y="49213"/>
                  </a:lnTo>
                  <a:lnTo>
                    <a:pt x="142625" y="45267"/>
                  </a:lnTo>
                  <a:lnTo>
                    <a:pt x="134060" y="42614"/>
                  </a:lnTo>
                  <a:lnTo>
                    <a:pt x="130175" y="41643"/>
                  </a:lnTo>
                  <a:lnTo>
                    <a:pt x="115157" y="33960"/>
                  </a:lnTo>
                  <a:lnTo>
                    <a:pt x="107345" y="22278"/>
                  </a:lnTo>
                  <a:lnTo>
                    <a:pt x="104444" y="10335"/>
                  </a:lnTo>
                  <a:lnTo>
                    <a:pt x="104284" y="5486"/>
                  </a:lnTo>
                  <a:lnTo>
                    <a:pt x="104305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12344" y="2482107"/>
              <a:ext cx="155271" cy="206642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5862869" y="2425363"/>
              <a:ext cx="53975" cy="12700"/>
            </a:xfrm>
            <a:custGeom>
              <a:avLst/>
              <a:gdLst/>
              <a:ahLst/>
              <a:cxnLst/>
              <a:rect l="l" t="t" r="r" b="b"/>
              <a:pathLst>
                <a:path w="53975" h="12700">
                  <a:moveTo>
                    <a:pt x="53784" y="0"/>
                  </a:moveTo>
                  <a:lnTo>
                    <a:pt x="431" y="0"/>
                  </a:lnTo>
                  <a:lnTo>
                    <a:pt x="1092" y="5486"/>
                  </a:lnTo>
                  <a:lnTo>
                    <a:pt x="0" y="12534"/>
                  </a:lnTo>
                  <a:lnTo>
                    <a:pt x="37623" y="6191"/>
                  </a:lnTo>
                  <a:lnTo>
                    <a:pt x="53708" y="673"/>
                  </a:lnTo>
                  <a:lnTo>
                    <a:pt x="53784" y="0"/>
                  </a:lnTo>
                  <a:close/>
                </a:path>
              </a:pathLst>
            </a:custGeom>
            <a:solidFill>
              <a:srgbClr val="4C9792">
                <a:alpha val="187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859500" y="2401163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60" h="26669">
                  <a:moveTo>
                    <a:pt x="60934" y="0"/>
                  </a:moveTo>
                  <a:lnTo>
                    <a:pt x="0" y="0"/>
                  </a:lnTo>
                  <a:lnTo>
                    <a:pt x="0" y="26073"/>
                  </a:lnTo>
                  <a:lnTo>
                    <a:pt x="60934" y="26073"/>
                  </a:lnTo>
                  <a:lnTo>
                    <a:pt x="60934" y="0"/>
                  </a:lnTo>
                  <a:close/>
                </a:path>
              </a:pathLst>
            </a:custGeom>
            <a:solidFill>
              <a:srgbClr val="C6CAC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859506" y="2401163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60" h="26669">
                  <a:moveTo>
                    <a:pt x="0" y="0"/>
                  </a:moveTo>
                  <a:lnTo>
                    <a:pt x="0" y="26073"/>
                  </a:lnTo>
                  <a:lnTo>
                    <a:pt x="60871" y="26073"/>
                  </a:lnTo>
                  <a:lnTo>
                    <a:pt x="33239" y="18505"/>
                  </a:lnTo>
                  <a:lnTo>
                    <a:pt x="14328" y="9931"/>
                  </a:lnTo>
                  <a:lnTo>
                    <a:pt x="3471" y="2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698">
                <a:alpha val="43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882427" y="2405025"/>
              <a:ext cx="34925" cy="2540"/>
            </a:xfrm>
            <a:custGeom>
              <a:avLst/>
              <a:gdLst/>
              <a:ahLst/>
              <a:cxnLst/>
              <a:rect l="l" t="t" r="r" b="b"/>
              <a:pathLst>
                <a:path w="34925" h="2539">
                  <a:moveTo>
                    <a:pt x="33972" y="0"/>
                  </a:moveTo>
                  <a:lnTo>
                    <a:pt x="444" y="0"/>
                  </a:lnTo>
                  <a:lnTo>
                    <a:pt x="0" y="444"/>
                  </a:lnTo>
                  <a:lnTo>
                    <a:pt x="0" y="1003"/>
                  </a:lnTo>
                  <a:lnTo>
                    <a:pt x="0" y="1562"/>
                  </a:lnTo>
                  <a:lnTo>
                    <a:pt x="444" y="2006"/>
                  </a:lnTo>
                  <a:lnTo>
                    <a:pt x="33972" y="2006"/>
                  </a:lnTo>
                  <a:lnTo>
                    <a:pt x="34429" y="1562"/>
                  </a:lnTo>
                  <a:lnTo>
                    <a:pt x="34429" y="444"/>
                  </a:lnTo>
                  <a:lnTo>
                    <a:pt x="33972" y="0"/>
                  </a:lnTo>
                  <a:close/>
                </a:path>
              </a:pathLst>
            </a:custGeom>
            <a:solidFill>
              <a:srgbClr val="EBECEB">
                <a:alpha val="2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626864" y="2425358"/>
              <a:ext cx="155575" cy="263525"/>
            </a:xfrm>
            <a:custGeom>
              <a:avLst/>
              <a:gdLst/>
              <a:ahLst/>
              <a:cxnLst/>
              <a:rect l="l" t="t" r="r" b="b"/>
              <a:pathLst>
                <a:path w="155575" h="263525">
                  <a:moveTo>
                    <a:pt x="155270" y="54063"/>
                  </a:moveTo>
                  <a:lnTo>
                    <a:pt x="0" y="54063"/>
                  </a:lnTo>
                  <a:lnTo>
                    <a:pt x="0" y="259969"/>
                  </a:lnTo>
                  <a:lnTo>
                    <a:pt x="3390" y="263398"/>
                  </a:lnTo>
                  <a:lnTo>
                    <a:pt x="151866" y="263398"/>
                  </a:lnTo>
                  <a:lnTo>
                    <a:pt x="155270" y="259969"/>
                  </a:lnTo>
                  <a:lnTo>
                    <a:pt x="155270" y="54063"/>
                  </a:lnTo>
                  <a:close/>
                </a:path>
                <a:path w="155575" h="263525">
                  <a:moveTo>
                    <a:pt x="104292" y="0"/>
                  </a:moveTo>
                  <a:lnTo>
                    <a:pt x="50952" y="0"/>
                  </a:lnTo>
                  <a:lnTo>
                    <a:pt x="51612" y="5486"/>
                  </a:lnTo>
                  <a:lnTo>
                    <a:pt x="50520" y="12534"/>
                  </a:lnTo>
                  <a:lnTo>
                    <a:pt x="25082" y="41643"/>
                  </a:lnTo>
                  <a:lnTo>
                    <a:pt x="10724" y="44944"/>
                  </a:lnTo>
                  <a:lnTo>
                    <a:pt x="3327" y="47339"/>
                  </a:lnTo>
                  <a:lnTo>
                    <a:pt x="540" y="49990"/>
                  </a:lnTo>
                  <a:lnTo>
                    <a:pt x="12" y="54063"/>
                  </a:lnTo>
                  <a:lnTo>
                    <a:pt x="155244" y="54063"/>
                  </a:lnTo>
                  <a:lnTo>
                    <a:pt x="151223" y="49213"/>
                  </a:lnTo>
                  <a:lnTo>
                    <a:pt x="142613" y="45267"/>
                  </a:lnTo>
                  <a:lnTo>
                    <a:pt x="134047" y="42614"/>
                  </a:lnTo>
                  <a:lnTo>
                    <a:pt x="130162" y="41643"/>
                  </a:lnTo>
                  <a:lnTo>
                    <a:pt x="115152" y="33960"/>
                  </a:lnTo>
                  <a:lnTo>
                    <a:pt x="107343" y="22278"/>
                  </a:lnTo>
                  <a:lnTo>
                    <a:pt x="104444" y="10335"/>
                  </a:lnTo>
                  <a:lnTo>
                    <a:pt x="104284" y="5486"/>
                  </a:lnTo>
                  <a:lnTo>
                    <a:pt x="104292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26861" y="2482107"/>
              <a:ext cx="155270" cy="206642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5677388" y="2425363"/>
              <a:ext cx="53975" cy="12700"/>
            </a:xfrm>
            <a:custGeom>
              <a:avLst/>
              <a:gdLst/>
              <a:ahLst/>
              <a:cxnLst/>
              <a:rect l="l" t="t" r="r" b="b"/>
              <a:pathLst>
                <a:path w="53975" h="12700">
                  <a:moveTo>
                    <a:pt x="53771" y="0"/>
                  </a:moveTo>
                  <a:lnTo>
                    <a:pt x="419" y="0"/>
                  </a:lnTo>
                  <a:lnTo>
                    <a:pt x="1079" y="5486"/>
                  </a:lnTo>
                  <a:lnTo>
                    <a:pt x="0" y="12534"/>
                  </a:lnTo>
                  <a:lnTo>
                    <a:pt x="37617" y="6191"/>
                  </a:lnTo>
                  <a:lnTo>
                    <a:pt x="53695" y="673"/>
                  </a:lnTo>
                  <a:lnTo>
                    <a:pt x="53771" y="0"/>
                  </a:lnTo>
                  <a:close/>
                </a:path>
              </a:pathLst>
            </a:custGeom>
            <a:solidFill>
              <a:srgbClr val="4C9792">
                <a:alpha val="187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674017" y="2401163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60" h="26669">
                  <a:moveTo>
                    <a:pt x="60934" y="0"/>
                  </a:moveTo>
                  <a:lnTo>
                    <a:pt x="0" y="0"/>
                  </a:lnTo>
                  <a:lnTo>
                    <a:pt x="0" y="26073"/>
                  </a:lnTo>
                  <a:lnTo>
                    <a:pt x="60934" y="26073"/>
                  </a:lnTo>
                  <a:lnTo>
                    <a:pt x="60934" y="0"/>
                  </a:lnTo>
                  <a:close/>
                </a:path>
              </a:pathLst>
            </a:custGeom>
            <a:solidFill>
              <a:srgbClr val="C6CAC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674022" y="2401163"/>
              <a:ext cx="60960" cy="26670"/>
            </a:xfrm>
            <a:custGeom>
              <a:avLst/>
              <a:gdLst/>
              <a:ahLst/>
              <a:cxnLst/>
              <a:rect l="l" t="t" r="r" b="b"/>
              <a:pathLst>
                <a:path w="60960" h="26669">
                  <a:moveTo>
                    <a:pt x="0" y="0"/>
                  </a:moveTo>
                  <a:lnTo>
                    <a:pt x="0" y="26073"/>
                  </a:lnTo>
                  <a:lnTo>
                    <a:pt x="60858" y="26073"/>
                  </a:lnTo>
                  <a:lnTo>
                    <a:pt x="33234" y="18505"/>
                  </a:lnTo>
                  <a:lnTo>
                    <a:pt x="14327" y="9931"/>
                  </a:lnTo>
                  <a:lnTo>
                    <a:pt x="3470" y="2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698">
                <a:alpha val="43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696939" y="2405025"/>
              <a:ext cx="34925" cy="2540"/>
            </a:xfrm>
            <a:custGeom>
              <a:avLst/>
              <a:gdLst/>
              <a:ahLst/>
              <a:cxnLst/>
              <a:rect l="l" t="t" r="r" b="b"/>
              <a:pathLst>
                <a:path w="34925" h="2539">
                  <a:moveTo>
                    <a:pt x="33985" y="0"/>
                  </a:moveTo>
                  <a:lnTo>
                    <a:pt x="457" y="0"/>
                  </a:lnTo>
                  <a:lnTo>
                    <a:pt x="0" y="444"/>
                  </a:lnTo>
                  <a:lnTo>
                    <a:pt x="0" y="1003"/>
                  </a:lnTo>
                  <a:lnTo>
                    <a:pt x="0" y="1562"/>
                  </a:lnTo>
                  <a:lnTo>
                    <a:pt x="457" y="2006"/>
                  </a:lnTo>
                  <a:lnTo>
                    <a:pt x="33985" y="2006"/>
                  </a:lnTo>
                  <a:lnTo>
                    <a:pt x="34442" y="1562"/>
                  </a:lnTo>
                  <a:lnTo>
                    <a:pt x="34442" y="444"/>
                  </a:lnTo>
                  <a:lnTo>
                    <a:pt x="33985" y="0"/>
                  </a:lnTo>
                  <a:close/>
                </a:path>
              </a:pathLst>
            </a:custGeom>
            <a:solidFill>
              <a:srgbClr val="EBECEB">
                <a:alpha val="2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4" name="object 184"/>
          <p:cNvGrpSpPr/>
          <p:nvPr/>
        </p:nvGrpSpPr>
        <p:grpSpPr>
          <a:xfrm>
            <a:off x="6245721" y="2549074"/>
            <a:ext cx="571500" cy="139700"/>
            <a:chOff x="6245721" y="2549074"/>
            <a:chExt cx="571500" cy="139700"/>
          </a:xfrm>
        </p:grpSpPr>
        <p:sp>
          <p:nvSpPr>
            <p:cNvPr id="185" name="object 185"/>
            <p:cNvSpPr/>
            <p:nvPr/>
          </p:nvSpPr>
          <p:spPr>
            <a:xfrm>
              <a:off x="6477670" y="2575612"/>
              <a:ext cx="104139" cy="113664"/>
            </a:xfrm>
            <a:custGeom>
              <a:avLst/>
              <a:gdLst/>
              <a:ahLst/>
              <a:cxnLst/>
              <a:rect l="l" t="t" r="r" b="b"/>
              <a:pathLst>
                <a:path w="104140" h="113664">
                  <a:moveTo>
                    <a:pt x="90576" y="0"/>
                  </a:moveTo>
                  <a:lnTo>
                    <a:pt x="16040" y="0"/>
                  </a:lnTo>
                  <a:lnTo>
                    <a:pt x="0" y="11163"/>
                  </a:lnTo>
                  <a:lnTo>
                    <a:pt x="0" y="110667"/>
                  </a:lnTo>
                  <a:lnTo>
                    <a:pt x="2463" y="113144"/>
                  </a:lnTo>
                  <a:lnTo>
                    <a:pt x="101663" y="113144"/>
                  </a:lnTo>
                  <a:lnTo>
                    <a:pt x="104139" y="110667"/>
                  </a:lnTo>
                  <a:lnTo>
                    <a:pt x="104139" y="11163"/>
                  </a:lnTo>
                  <a:lnTo>
                    <a:pt x="90576" y="0"/>
                  </a:lnTo>
                  <a:close/>
                </a:path>
              </a:pathLst>
            </a:custGeom>
            <a:solidFill>
              <a:srgbClr val="DFE1E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477670" y="2586242"/>
              <a:ext cx="104139" cy="86360"/>
            </a:xfrm>
            <a:custGeom>
              <a:avLst/>
              <a:gdLst/>
              <a:ahLst/>
              <a:cxnLst/>
              <a:rect l="l" t="t" r="r" b="b"/>
              <a:pathLst>
                <a:path w="104140" h="86360">
                  <a:moveTo>
                    <a:pt x="103479" y="0"/>
                  </a:moveTo>
                  <a:lnTo>
                    <a:pt x="774" y="0"/>
                  </a:lnTo>
                  <a:lnTo>
                    <a:pt x="0" y="533"/>
                  </a:lnTo>
                  <a:lnTo>
                    <a:pt x="0" y="86169"/>
                  </a:lnTo>
                  <a:lnTo>
                    <a:pt x="104139" y="86169"/>
                  </a:lnTo>
                  <a:lnTo>
                    <a:pt x="104139" y="533"/>
                  </a:lnTo>
                  <a:lnTo>
                    <a:pt x="103479" y="0"/>
                  </a:lnTo>
                  <a:close/>
                </a:path>
              </a:pathLst>
            </a:custGeom>
            <a:solidFill>
              <a:srgbClr val="9E3E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493967" y="2549080"/>
              <a:ext cx="74295" cy="27305"/>
            </a:xfrm>
            <a:custGeom>
              <a:avLst/>
              <a:gdLst/>
              <a:ahLst/>
              <a:cxnLst/>
              <a:rect l="l" t="t" r="r" b="b"/>
              <a:pathLst>
                <a:path w="74295" h="27305">
                  <a:moveTo>
                    <a:pt x="74282" y="0"/>
                  </a:moveTo>
                  <a:lnTo>
                    <a:pt x="0" y="0"/>
                  </a:lnTo>
                  <a:lnTo>
                    <a:pt x="0" y="27012"/>
                  </a:lnTo>
                  <a:lnTo>
                    <a:pt x="74282" y="27012"/>
                  </a:lnTo>
                  <a:lnTo>
                    <a:pt x="74282" y="0"/>
                  </a:lnTo>
                  <a:close/>
                </a:path>
              </a:pathLst>
            </a:custGeom>
            <a:solidFill>
              <a:srgbClr val="DFE1E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493967" y="2549080"/>
              <a:ext cx="74295" cy="27305"/>
            </a:xfrm>
            <a:custGeom>
              <a:avLst/>
              <a:gdLst/>
              <a:ahLst/>
              <a:cxnLst/>
              <a:rect l="l" t="t" r="r" b="b"/>
              <a:pathLst>
                <a:path w="74295" h="27305">
                  <a:moveTo>
                    <a:pt x="5143" y="0"/>
                  </a:moveTo>
                  <a:lnTo>
                    <a:pt x="0" y="0"/>
                  </a:lnTo>
                  <a:lnTo>
                    <a:pt x="0" y="27012"/>
                  </a:lnTo>
                  <a:lnTo>
                    <a:pt x="5143" y="27012"/>
                  </a:lnTo>
                  <a:lnTo>
                    <a:pt x="5143" y="0"/>
                  </a:lnTo>
                  <a:close/>
                </a:path>
                <a:path w="74295" h="27305">
                  <a:moveTo>
                    <a:pt x="16662" y="0"/>
                  </a:moveTo>
                  <a:lnTo>
                    <a:pt x="11518" y="0"/>
                  </a:lnTo>
                  <a:lnTo>
                    <a:pt x="11518" y="27012"/>
                  </a:lnTo>
                  <a:lnTo>
                    <a:pt x="16662" y="27012"/>
                  </a:lnTo>
                  <a:lnTo>
                    <a:pt x="16662" y="0"/>
                  </a:lnTo>
                  <a:close/>
                </a:path>
                <a:path w="74295" h="27305">
                  <a:moveTo>
                    <a:pt x="28168" y="0"/>
                  </a:moveTo>
                  <a:lnTo>
                    <a:pt x="23037" y="0"/>
                  </a:lnTo>
                  <a:lnTo>
                    <a:pt x="23037" y="27012"/>
                  </a:lnTo>
                  <a:lnTo>
                    <a:pt x="28168" y="27012"/>
                  </a:lnTo>
                  <a:lnTo>
                    <a:pt x="28168" y="0"/>
                  </a:lnTo>
                  <a:close/>
                </a:path>
                <a:path w="74295" h="27305">
                  <a:moveTo>
                    <a:pt x="39700" y="0"/>
                  </a:moveTo>
                  <a:lnTo>
                    <a:pt x="34569" y="0"/>
                  </a:lnTo>
                  <a:lnTo>
                    <a:pt x="34569" y="27012"/>
                  </a:lnTo>
                  <a:lnTo>
                    <a:pt x="39700" y="27012"/>
                  </a:lnTo>
                  <a:lnTo>
                    <a:pt x="39700" y="0"/>
                  </a:lnTo>
                  <a:close/>
                </a:path>
                <a:path w="74295" h="27305">
                  <a:moveTo>
                    <a:pt x="51244" y="0"/>
                  </a:moveTo>
                  <a:lnTo>
                    <a:pt x="46101" y="0"/>
                  </a:lnTo>
                  <a:lnTo>
                    <a:pt x="46101" y="27012"/>
                  </a:lnTo>
                  <a:lnTo>
                    <a:pt x="51244" y="27012"/>
                  </a:lnTo>
                  <a:lnTo>
                    <a:pt x="51244" y="0"/>
                  </a:lnTo>
                  <a:close/>
                </a:path>
                <a:path w="74295" h="27305">
                  <a:moveTo>
                    <a:pt x="62763" y="0"/>
                  </a:moveTo>
                  <a:lnTo>
                    <a:pt x="57619" y="0"/>
                  </a:lnTo>
                  <a:lnTo>
                    <a:pt x="57619" y="27012"/>
                  </a:lnTo>
                  <a:lnTo>
                    <a:pt x="62763" y="27012"/>
                  </a:lnTo>
                  <a:lnTo>
                    <a:pt x="62763" y="0"/>
                  </a:lnTo>
                  <a:close/>
                </a:path>
                <a:path w="74295" h="27305">
                  <a:moveTo>
                    <a:pt x="74282" y="0"/>
                  </a:moveTo>
                  <a:lnTo>
                    <a:pt x="69138" y="0"/>
                  </a:lnTo>
                  <a:lnTo>
                    <a:pt x="69138" y="27012"/>
                  </a:lnTo>
                  <a:lnTo>
                    <a:pt x="74282" y="27012"/>
                  </a:lnTo>
                  <a:lnTo>
                    <a:pt x="74282" y="0"/>
                  </a:lnTo>
                  <a:close/>
                </a:path>
              </a:pathLst>
            </a:custGeom>
            <a:solidFill>
              <a:srgbClr val="A9ADA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493964" y="2549074"/>
              <a:ext cx="74295" cy="27305"/>
            </a:xfrm>
            <a:custGeom>
              <a:avLst/>
              <a:gdLst/>
              <a:ahLst/>
              <a:cxnLst/>
              <a:rect l="l" t="t" r="r" b="b"/>
              <a:pathLst>
                <a:path w="74295" h="27305">
                  <a:moveTo>
                    <a:pt x="0" y="0"/>
                  </a:moveTo>
                  <a:lnTo>
                    <a:pt x="0" y="27012"/>
                  </a:lnTo>
                  <a:lnTo>
                    <a:pt x="74282" y="27012"/>
                  </a:lnTo>
                  <a:lnTo>
                    <a:pt x="74282" y="26771"/>
                  </a:lnTo>
                  <a:lnTo>
                    <a:pt x="41571" y="20172"/>
                  </a:lnTo>
                  <a:lnTo>
                    <a:pt x="18381" y="11237"/>
                  </a:lnTo>
                  <a:lnTo>
                    <a:pt x="4571" y="3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5A6">
                <a:alpha val="322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569848" y="2590965"/>
              <a:ext cx="5715" cy="78740"/>
            </a:xfrm>
            <a:custGeom>
              <a:avLst/>
              <a:gdLst/>
              <a:ahLst/>
              <a:cxnLst/>
              <a:rect l="l" t="t" r="r" b="b"/>
              <a:pathLst>
                <a:path w="5715" h="78739">
                  <a:moveTo>
                    <a:pt x="4318" y="0"/>
                  </a:moveTo>
                  <a:lnTo>
                    <a:pt x="1244" y="0"/>
                  </a:lnTo>
                  <a:lnTo>
                    <a:pt x="0" y="1257"/>
                  </a:lnTo>
                  <a:lnTo>
                    <a:pt x="0" y="75463"/>
                  </a:lnTo>
                  <a:lnTo>
                    <a:pt x="0" y="77000"/>
                  </a:lnTo>
                  <a:lnTo>
                    <a:pt x="1244" y="78270"/>
                  </a:lnTo>
                  <a:lnTo>
                    <a:pt x="4318" y="78270"/>
                  </a:lnTo>
                  <a:lnTo>
                    <a:pt x="5562" y="77000"/>
                  </a:lnTo>
                  <a:lnTo>
                    <a:pt x="5562" y="1257"/>
                  </a:lnTo>
                  <a:lnTo>
                    <a:pt x="4318" y="0"/>
                  </a:lnTo>
                  <a:close/>
                </a:path>
              </a:pathLst>
            </a:custGeom>
            <a:solidFill>
              <a:srgbClr val="DFE1E1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477670" y="2586775"/>
              <a:ext cx="104139" cy="85725"/>
            </a:xfrm>
            <a:custGeom>
              <a:avLst/>
              <a:gdLst/>
              <a:ahLst/>
              <a:cxnLst/>
              <a:rect l="l" t="t" r="r" b="b"/>
              <a:pathLst>
                <a:path w="104140" h="85725">
                  <a:moveTo>
                    <a:pt x="0" y="0"/>
                  </a:moveTo>
                  <a:lnTo>
                    <a:pt x="0" y="85636"/>
                  </a:lnTo>
                  <a:lnTo>
                    <a:pt x="104139" y="85636"/>
                  </a:lnTo>
                  <a:lnTo>
                    <a:pt x="59300" y="66806"/>
                  </a:lnTo>
                  <a:lnTo>
                    <a:pt x="26676" y="37993"/>
                  </a:lnTo>
                  <a:lnTo>
                    <a:pt x="6749" y="115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383F">
                <a:alpha val="19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504438" y="2603876"/>
              <a:ext cx="50800" cy="51435"/>
            </a:xfrm>
            <a:custGeom>
              <a:avLst/>
              <a:gdLst/>
              <a:ahLst/>
              <a:cxnLst/>
              <a:rect l="l" t="t" r="r" b="b"/>
              <a:pathLst>
                <a:path w="50800" h="51435">
                  <a:moveTo>
                    <a:pt x="25298" y="0"/>
                  </a:moveTo>
                  <a:lnTo>
                    <a:pt x="15451" y="1999"/>
                  </a:lnTo>
                  <a:lnTo>
                    <a:pt x="7410" y="7453"/>
                  </a:lnTo>
                  <a:lnTo>
                    <a:pt x="1988" y="15543"/>
                  </a:lnTo>
                  <a:lnTo>
                    <a:pt x="0" y="25450"/>
                  </a:lnTo>
                  <a:lnTo>
                    <a:pt x="1988" y="35358"/>
                  </a:lnTo>
                  <a:lnTo>
                    <a:pt x="7410" y="43448"/>
                  </a:lnTo>
                  <a:lnTo>
                    <a:pt x="15451" y="48901"/>
                  </a:lnTo>
                  <a:lnTo>
                    <a:pt x="25298" y="50901"/>
                  </a:lnTo>
                  <a:lnTo>
                    <a:pt x="35150" y="48901"/>
                  </a:lnTo>
                  <a:lnTo>
                    <a:pt x="43191" y="43448"/>
                  </a:lnTo>
                  <a:lnTo>
                    <a:pt x="48610" y="35358"/>
                  </a:lnTo>
                  <a:lnTo>
                    <a:pt x="50596" y="25450"/>
                  </a:lnTo>
                  <a:lnTo>
                    <a:pt x="48610" y="15543"/>
                  </a:lnTo>
                  <a:lnTo>
                    <a:pt x="43191" y="7453"/>
                  </a:lnTo>
                  <a:lnTo>
                    <a:pt x="35150" y="1999"/>
                  </a:lnTo>
                  <a:lnTo>
                    <a:pt x="25298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595250" y="2575612"/>
              <a:ext cx="104139" cy="113664"/>
            </a:xfrm>
            <a:custGeom>
              <a:avLst/>
              <a:gdLst/>
              <a:ahLst/>
              <a:cxnLst/>
              <a:rect l="l" t="t" r="r" b="b"/>
              <a:pathLst>
                <a:path w="104140" h="113664">
                  <a:moveTo>
                    <a:pt x="90576" y="0"/>
                  </a:moveTo>
                  <a:lnTo>
                    <a:pt x="16040" y="0"/>
                  </a:lnTo>
                  <a:lnTo>
                    <a:pt x="0" y="11163"/>
                  </a:lnTo>
                  <a:lnTo>
                    <a:pt x="0" y="110667"/>
                  </a:lnTo>
                  <a:lnTo>
                    <a:pt x="2463" y="113144"/>
                  </a:lnTo>
                  <a:lnTo>
                    <a:pt x="101663" y="113144"/>
                  </a:lnTo>
                  <a:lnTo>
                    <a:pt x="104139" y="110667"/>
                  </a:lnTo>
                  <a:lnTo>
                    <a:pt x="104139" y="11163"/>
                  </a:lnTo>
                  <a:lnTo>
                    <a:pt x="90576" y="0"/>
                  </a:lnTo>
                  <a:close/>
                </a:path>
              </a:pathLst>
            </a:custGeom>
            <a:solidFill>
              <a:srgbClr val="DFE1E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595250" y="2586242"/>
              <a:ext cx="104139" cy="86360"/>
            </a:xfrm>
            <a:custGeom>
              <a:avLst/>
              <a:gdLst/>
              <a:ahLst/>
              <a:cxnLst/>
              <a:rect l="l" t="t" r="r" b="b"/>
              <a:pathLst>
                <a:path w="104140" h="86360">
                  <a:moveTo>
                    <a:pt x="103479" y="0"/>
                  </a:moveTo>
                  <a:lnTo>
                    <a:pt x="774" y="0"/>
                  </a:lnTo>
                  <a:lnTo>
                    <a:pt x="0" y="533"/>
                  </a:lnTo>
                  <a:lnTo>
                    <a:pt x="0" y="86169"/>
                  </a:lnTo>
                  <a:lnTo>
                    <a:pt x="104139" y="86169"/>
                  </a:lnTo>
                  <a:lnTo>
                    <a:pt x="104139" y="533"/>
                  </a:lnTo>
                  <a:lnTo>
                    <a:pt x="103479" y="0"/>
                  </a:lnTo>
                  <a:close/>
                </a:path>
              </a:pathLst>
            </a:custGeom>
            <a:solidFill>
              <a:srgbClr val="9E3E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611543" y="2549080"/>
              <a:ext cx="74295" cy="27305"/>
            </a:xfrm>
            <a:custGeom>
              <a:avLst/>
              <a:gdLst/>
              <a:ahLst/>
              <a:cxnLst/>
              <a:rect l="l" t="t" r="r" b="b"/>
              <a:pathLst>
                <a:path w="74295" h="27305">
                  <a:moveTo>
                    <a:pt x="74282" y="0"/>
                  </a:moveTo>
                  <a:lnTo>
                    <a:pt x="0" y="0"/>
                  </a:lnTo>
                  <a:lnTo>
                    <a:pt x="0" y="27012"/>
                  </a:lnTo>
                  <a:lnTo>
                    <a:pt x="74282" y="27012"/>
                  </a:lnTo>
                  <a:lnTo>
                    <a:pt x="74282" y="0"/>
                  </a:lnTo>
                  <a:close/>
                </a:path>
              </a:pathLst>
            </a:custGeom>
            <a:solidFill>
              <a:srgbClr val="DFE1E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611544" y="2549080"/>
              <a:ext cx="74295" cy="27305"/>
            </a:xfrm>
            <a:custGeom>
              <a:avLst/>
              <a:gdLst/>
              <a:ahLst/>
              <a:cxnLst/>
              <a:rect l="l" t="t" r="r" b="b"/>
              <a:pathLst>
                <a:path w="74295" h="27305">
                  <a:moveTo>
                    <a:pt x="5143" y="0"/>
                  </a:moveTo>
                  <a:lnTo>
                    <a:pt x="0" y="0"/>
                  </a:lnTo>
                  <a:lnTo>
                    <a:pt x="0" y="27012"/>
                  </a:lnTo>
                  <a:lnTo>
                    <a:pt x="5143" y="27012"/>
                  </a:lnTo>
                  <a:lnTo>
                    <a:pt x="5143" y="0"/>
                  </a:lnTo>
                  <a:close/>
                </a:path>
                <a:path w="74295" h="27305">
                  <a:moveTo>
                    <a:pt x="16662" y="0"/>
                  </a:moveTo>
                  <a:lnTo>
                    <a:pt x="11518" y="0"/>
                  </a:lnTo>
                  <a:lnTo>
                    <a:pt x="11518" y="27012"/>
                  </a:lnTo>
                  <a:lnTo>
                    <a:pt x="16662" y="27012"/>
                  </a:lnTo>
                  <a:lnTo>
                    <a:pt x="16662" y="0"/>
                  </a:lnTo>
                  <a:close/>
                </a:path>
                <a:path w="74295" h="27305">
                  <a:moveTo>
                    <a:pt x="28181" y="0"/>
                  </a:moveTo>
                  <a:lnTo>
                    <a:pt x="23050" y="0"/>
                  </a:lnTo>
                  <a:lnTo>
                    <a:pt x="23050" y="27012"/>
                  </a:lnTo>
                  <a:lnTo>
                    <a:pt x="28181" y="27012"/>
                  </a:lnTo>
                  <a:lnTo>
                    <a:pt x="28181" y="0"/>
                  </a:lnTo>
                  <a:close/>
                </a:path>
                <a:path w="74295" h="27305">
                  <a:moveTo>
                    <a:pt x="39712" y="0"/>
                  </a:moveTo>
                  <a:lnTo>
                    <a:pt x="34582" y="0"/>
                  </a:lnTo>
                  <a:lnTo>
                    <a:pt x="34582" y="27012"/>
                  </a:lnTo>
                  <a:lnTo>
                    <a:pt x="39712" y="27012"/>
                  </a:lnTo>
                  <a:lnTo>
                    <a:pt x="39712" y="0"/>
                  </a:lnTo>
                  <a:close/>
                </a:path>
                <a:path w="74295" h="27305">
                  <a:moveTo>
                    <a:pt x="51244" y="0"/>
                  </a:moveTo>
                  <a:lnTo>
                    <a:pt x="46101" y="0"/>
                  </a:lnTo>
                  <a:lnTo>
                    <a:pt x="46101" y="27012"/>
                  </a:lnTo>
                  <a:lnTo>
                    <a:pt x="51244" y="27012"/>
                  </a:lnTo>
                  <a:lnTo>
                    <a:pt x="51244" y="0"/>
                  </a:lnTo>
                  <a:close/>
                </a:path>
                <a:path w="74295" h="27305">
                  <a:moveTo>
                    <a:pt x="62763" y="0"/>
                  </a:moveTo>
                  <a:lnTo>
                    <a:pt x="57619" y="0"/>
                  </a:lnTo>
                  <a:lnTo>
                    <a:pt x="57619" y="27012"/>
                  </a:lnTo>
                  <a:lnTo>
                    <a:pt x="62763" y="27012"/>
                  </a:lnTo>
                  <a:lnTo>
                    <a:pt x="62763" y="0"/>
                  </a:lnTo>
                  <a:close/>
                </a:path>
                <a:path w="74295" h="27305">
                  <a:moveTo>
                    <a:pt x="74295" y="0"/>
                  </a:moveTo>
                  <a:lnTo>
                    <a:pt x="69151" y="0"/>
                  </a:lnTo>
                  <a:lnTo>
                    <a:pt x="69151" y="27012"/>
                  </a:lnTo>
                  <a:lnTo>
                    <a:pt x="74295" y="27012"/>
                  </a:lnTo>
                  <a:lnTo>
                    <a:pt x="74295" y="0"/>
                  </a:lnTo>
                  <a:close/>
                </a:path>
              </a:pathLst>
            </a:custGeom>
            <a:solidFill>
              <a:srgbClr val="A9ADA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611544" y="2549074"/>
              <a:ext cx="74295" cy="27305"/>
            </a:xfrm>
            <a:custGeom>
              <a:avLst/>
              <a:gdLst/>
              <a:ahLst/>
              <a:cxnLst/>
              <a:rect l="l" t="t" r="r" b="b"/>
              <a:pathLst>
                <a:path w="74295" h="27305">
                  <a:moveTo>
                    <a:pt x="0" y="0"/>
                  </a:moveTo>
                  <a:lnTo>
                    <a:pt x="0" y="27012"/>
                  </a:lnTo>
                  <a:lnTo>
                    <a:pt x="74282" y="27012"/>
                  </a:lnTo>
                  <a:lnTo>
                    <a:pt x="74282" y="26771"/>
                  </a:lnTo>
                  <a:lnTo>
                    <a:pt x="41571" y="20172"/>
                  </a:lnTo>
                  <a:lnTo>
                    <a:pt x="18381" y="11237"/>
                  </a:lnTo>
                  <a:lnTo>
                    <a:pt x="4571" y="3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5A6">
                <a:alpha val="322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687430" y="2590965"/>
              <a:ext cx="5715" cy="78740"/>
            </a:xfrm>
            <a:custGeom>
              <a:avLst/>
              <a:gdLst/>
              <a:ahLst/>
              <a:cxnLst/>
              <a:rect l="l" t="t" r="r" b="b"/>
              <a:pathLst>
                <a:path w="5715" h="78739">
                  <a:moveTo>
                    <a:pt x="4318" y="0"/>
                  </a:moveTo>
                  <a:lnTo>
                    <a:pt x="1244" y="0"/>
                  </a:lnTo>
                  <a:lnTo>
                    <a:pt x="0" y="1257"/>
                  </a:lnTo>
                  <a:lnTo>
                    <a:pt x="0" y="75463"/>
                  </a:lnTo>
                  <a:lnTo>
                    <a:pt x="0" y="77000"/>
                  </a:lnTo>
                  <a:lnTo>
                    <a:pt x="1244" y="78270"/>
                  </a:lnTo>
                  <a:lnTo>
                    <a:pt x="4318" y="78270"/>
                  </a:lnTo>
                  <a:lnTo>
                    <a:pt x="5562" y="77000"/>
                  </a:lnTo>
                  <a:lnTo>
                    <a:pt x="5562" y="1257"/>
                  </a:lnTo>
                  <a:lnTo>
                    <a:pt x="4318" y="0"/>
                  </a:lnTo>
                  <a:close/>
                </a:path>
              </a:pathLst>
            </a:custGeom>
            <a:solidFill>
              <a:srgbClr val="DFE1E1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595250" y="2586775"/>
              <a:ext cx="104139" cy="85725"/>
            </a:xfrm>
            <a:custGeom>
              <a:avLst/>
              <a:gdLst/>
              <a:ahLst/>
              <a:cxnLst/>
              <a:rect l="l" t="t" r="r" b="b"/>
              <a:pathLst>
                <a:path w="104140" h="85725">
                  <a:moveTo>
                    <a:pt x="0" y="0"/>
                  </a:moveTo>
                  <a:lnTo>
                    <a:pt x="0" y="85636"/>
                  </a:lnTo>
                  <a:lnTo>
                    <a:pt x="104139" y="85636"/>
                  </a:lnTo>
                  <a:lnTo>
                    <a:pt x="59300" y="66806"/>
                  </a:lnTo>
                  <a:lnTo>
                    <a:pt x="26676" y="37993"/>
                  </a:lnTo>
                  <a:lnTo>
                    <a:pt x="6749" y="115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383F">
                <a:alpha val="19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622018" y="2603876"/>
              <a:ext cx="50800" cy="51435"/>
            </a:xfrm>
            <a:custGeom>
              <a:avLst/>
              <a:gdLst/>
              <a:ahLst/>
              <a:cxnLst/>
              <a:rect l="l" t="t" r="r" b="b"/>
              <a:pathLst>
                <a:path w="50800" h="51435">
                  <a:moveTo>
                    <a:pt x="25298" y="0"/>
                  </a:moveTo>
                  <a:lnTo>
                    <a:pt x="15451" y="1999"/>
                  </a:lnTo>
                  <a:lnTo>
                    <a:pt x="7410" y="7453"/>
                  </a:lnTo>
                  <a:lnTo>
                    <a:pt x="1988" y="15543"/>
                  </a:lnTo>
                  <a:lnTo>
                    <a:pt x="0" y="25450"/>
                  </a:lnTo>
                  <a:lnTo>
                    <a:pt x="1988" y="35358"/>
                  </a:lnTo>
                  <a:lnTo>
                    <a:pt x="7410" y="43448"/>
                  </a:lnTo>
                  <a:lnTo>
                    <a:pt x="15451" y="48901"/>
                  </a:lnTo>
                  <a:lnTo>
                    <a:pt x="25298" y="50901"/>
                  </a:lnTo>
                  <a:lnTo>
                    <a:pt x="35150" y="48901"/>
                  </a:lnTo>
                  <a:lnTo>
                    <a:pt x="43191" y="43448"/>
                  </a:lnTo>
                  <a:lnTo>
                    <a:pt x="48610" y="35358"/>
                  </a:lnTo>
                  <a:lnTo>
                    <a:pt x="50596" y="25450"/>
                  </a:lnTo>
                  <a:lnTo>
                    <a:pt x="48610" y="15543"/>
                  </a:lnTo>
                  <a:lnTo>
                    <a:pt x="43191" y="7453"/>
                  </a:lnTo>
                  <a:lnTo>
                    <a:pt x="35150" y="1999"/>
                  </a:lnTo>
                  <a:lnTo>
                    <a:pt x="25298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712827" y="2575612"/>
              <a:ext cx="104139" cy="113664"/>
            </a:xfrm>
            <a:custGeom>
              <a:avLst/>
              <a:gdLst/>
              <a:ahLst/>
              <a:cxnLst/>
              <a:rect l="l" t="t" r="r" b="b"/>
              <a:pathLst>
                <a:path w="104140" h="113664">
                  <a:moveTo>
                    <a:pt x="90576" y="0"/>
                  </a:moveTo>
                  <a:lnTo>
                    <a:pt x="16040" y="0"/>
                  </a:lnTo>
                  <a:lnTo>
                    <a:pt x="0" y="11163"/>
                  </a:lnTo>
                  <a:lnTo>
                    <a:pt x="0" y="110667"/>
                  </a:lnTo>
                  <a:lnTo>
                    <a:pt x="2463" y="113144"/>
                  </a:lnTo>
                  <a:lnTo>
                    <a:pt x="101663" y="113144"/>
                  </a:lnTo>
                  <a:lnTo>
                    <a:pt x="104139" y="110667"/>
                  </a:lnTo>
                  <a:lnTo>
                    <a:pt x="104139" y="11163"/>
                  </a:lnTo>
                  <a:lnTo>
                    <a:pt x="90576" y="0"/>
                  </a:lnTo>
                  <a:close/>
                </a:path>
              </a:pathLst>
            </a:custGeom>
            <a:solidFill>
              <a:srgbClr val="DFE1E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712827" y="2586242"/>
              <a:ext cx="104139" cy="86360"/>
            </a:xfrm>
            <a:custGeom>
              <a:avLst/>
              <a:gdLst/>
              <a:ahLst/>
              <a:cxnLst/>
              <a:rect l="l" t="t" r="r" b="b"/>
              <a:pathLst>
                <a:path w="104140" h="86360">
                  <a:moveTo>
                    <a:pt x="103479" y="0"/>
                  </a:moveTo>
                  <a:lnTo>
                    <a:pt x="774" y="0"/>
                  </a:lnTo>
                  <a:lnTo>
                    <a:pt x="0" y="533"/>
                  </a:lnTo>
                  <a:lnTo>
                    <a:pt x="0" y="86169"/>
                  </a:lnTo>
                  <a:lnTo>
                    <a:pt x="104139" y="86169"/>
                  </a:lnTo>
                  <a:lnTo>
                    <a:pt x="104139" y="533"/>
                  </a:lnTo>
                  <a:lnTo>
                    <a:pt x="103479" y="0"/>
                  </a:lnTo>
                  <a:close/>
                </a:path>
              </a:pathLst>
            </a:custGeom>
            <a:solidFill>
              <a:srgbClr val="9E3E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729120" y="2549080"/>
              <a:ext cx="74295" cy="27305"/>
            </a:xfrm>
            <a:custGeom>
              <a:avLst/>
              <a:gdLst/>
              <a:ahLst/>
              <a:cxnLst/>
              <a:rect l="l" t="t" r="r" b="b"/>
              <a:pathLst>
                <a:path w="74295" h="27305">
                  <a:moveTo>
                    <a:pt x="74282" y="0"/>
                  </a:moveTo>
                  <a:lnTo>
                    <a:pt x="0" y="0"/>
                  </a:lnTo>
                  <a:lnTo>
                    <a:pt x="0" y="27012"/>
                  </a:lnTo>
                  <a:lnTo>
                    <a:pt x="74282" y="27012"/>
                  </a:lnTo>
                  <a:lnTo>
                    <a:pt x="74282" y="0"/>
                  </a:lnTo>
                  <a:close/>
                </a:path>
              </a:pathLst>
            </a:custGeom>
            <a:solidFill>
              <a:srgbClr val="DFE1E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729120" y="2549080"/>
              <a:ext cx="74295" cy="27305"/>
            </a:xfrm>
            <a:custGeom>
              <a:avLst/>
              <a:gdLst/>
              <a:ahLst/>
              <a:cxnLst/>
              <a:rect l="l" t="t" r="r" b="b"/>
              <a:pathLst>
                <a:path w="74295" h="27305">
                  <a:moveTo>
                    <a:pt x="5143" y="0"/>
                  </a:moveTo>
                  <a:lnTo>
                    <a:pt x="0" y="0"/>
                  </a:lnTo>
                  <a:lnTo>
                    <a:pt x="0" y="27012"/>
                  </a:lnTo>
                  <a:lnTo>
                    <a:pt x="5143" y="27012"/>
                  </a:lnTo>
                  <a:lnTo>
                    <a:pt x="5143" y="0"/>
                  </a:lnTo>
                  <a:close/>
                </a:path>
                <a:path w="74295" h="27305">
                  <a:moveTo>
                    <a:pt x="16675" y="0"/>
                  </a:moveTo>
                  <a:lnTo>
                    <a:pt x="11531" y="0"/>
                  </a:lnTo>
                  <a:lnTo>
                    <a:pt x="11531" y="27012"/>
                  </a:lnTo>
                  <a:lnTo>
                    <a:pt x="16675" y="27012"/>
                  </a:lnTo>
                  <a:lnTo>
                    <a:pt x="16675" y="0"/>
                  </a:lnTo>
                  <a:close/>
                </a:path>
                <a:path w="74295" h="27305">
                  <a:moveTo>
                    <a:pt x="28181" y="0"/>
                  </a:moveTo>
                  <a:lnTo>
                    <a:pt x="23050" y="0"/>
                  </a:lnTo>
                  <a:lnTo>
                    <a:pt x="23050" y="27012"/>
                  </a:lnTo>
                  <a:lnTo>
                    <a:pt x="28181" y="27012"/>
                  </a:lnTo>
                  <a:lnTo>
                    <a:pt x="28181" y="0"/>
                  </a:lnTo>
                  <a:close/>
                </a:path>
                <a:path w="74295" h="27305">
                  <a:moveTo>
                    <a:pt x="39712" y="0"/>
                  </a:moveTo>
                  <a:lnTo>
                    <a:pt x="34582" y="0"/>
                  </a:lnTo>
                  <a:lnTo>
                    <a:pt x="34582" y="27012"/>
                  </a:lnTo>
                  <a:lnTo>
                    <a:pt x="39712" y="27012"/>
                  </a:lnTo>
                  <a:lnTo>
                    <a:pt x="39712" y="0"/>
                  </a:lnTo>
                  <a:close/>
                </a:path>
                <a:path w="74295" h="27305">
                  <a:moveTo>
                    <a:pt x="51244" y="0"/>
                  </a:moveTo>
                  <a:lnTo>
                    <a:pt x="46101" y="0"/>
                  </a:lnTo>
                  <a:lnTo>
                    <a:pt x="46101" y="27012"/>
                  </a:lnTo>
                  <a:lnTo>
                    <a:pt x="51244" y="27012"/>
                  </a:lnTo>
                  <a:lnTo>
                    <a:pt x="51244" y="0"/>
                  </a:lnTo>
                  <a:close/>
                </a:path>
                <a:path w="74295" h="27305">
                  <a:moveTo>
                    <a:pt x="62763" y="0"/>
                  </a:moveTo>
                  <a:lnTo>
                    <a:pt x="57619" y="0"/>
                  </a:lnTo>
                  <a:lnTo>
                    <a:pt x="57619" y="27012"/>
                  </a:lnTo>
                  <a:lnTo>
                    <a:pt x="62763" y="27012"/>
                  </a:lnTo>
                  <a:lnTo>
                    <a:pt x="62763" y="0"/>
                  </a:lnTo>
                  <a:close/>
                </a:path>
                <a:path w="74295" h="27305">
                  <a:moveTo>
                    <a:pt x="74295" y="0"/>
                  </a:moveTo>
                  <a:lnTo>
                    <a:pt x="69151" y="0"/>
                  </a:lnTo>
                  <a:lnTo>
                    <a:pt x="69151" y="27012"/>
                  </a:lnTo>
                  <a:lnTo>
                    <a:pt x="74295" y="27012"/>
                  </a:lnTo>
                  <a:lnTo>
                    <a:pt x="74295" y="0"/>
                  </a:lnTo>
                  <a:close/>
                </a:path>
              </a:pathLst>
            </a:custGeom>
            <a:solidFill>
              <a:srgbClr val="A9ADA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729122" y="2549074"/>
              <a:ext cx="74295" cy="27305"/>
            </a:xfrm>
            <a:custGeom>
              <a:avLst/>
              <a:gdLst/>
              <a:ahLst/>
              <a:cxnLst/>
              <a:rect l="l" t="t" r="r" b="b"/>
              <a:pathLst>
                <a:path w="74295" h="27305">
                  <a:moveTo>
                    <a:pt x="0" y="0"/>
                  </a:moveTo>
                  <a:lnTo>
                    <a:pt x="0" y="27012"/>
                  </a:lnTo>
                  <a:lnTo>
                    <a:pt x="74282" y="27012"/>
                  </a:lnTo>
                  <a:lnTo>
                    <a:pt x="74282" y="26771"/>
                  </a:lnTo>
                  <a:lnTo>
                    <a:pt x="41571" y="20172"/>
                  </a:lnTo>
                  <a:lnTo>
                    <a:pt x="18381" y="11237"/>
                  </a:lnTo>
                  <a:lnTo>
                    <a:pt x="4571" y="3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5A6">
                <a:alpha val="322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805006" y="2590965"/>
              <a:ext cx="5715" cy="78740"/>
            </a:xfrm>
            <a:custGeom>
              <a:avLst/>
              <a:gdLst/>
              <a:ahLst/>
              <a:cxnLst/>
              <a:rect l="l" t="t" r="r" b="b"/>
              <a:pathLst>
                <a:path w="5715" h="78739">
                  <a:moveTo>
                    <a:pt x="4318" y="0"/>
                  </a:moveTo>
                  <a:lnTo>
                    <a:pt x="1244" y="0"/>
                  </a:lnTo>
                  <a:lnTo>
                    <a:pt x="0" y="1257"/>
                  </a:lnTo>
                  <a:lnTo>
                    <a:pt x="0" y="75463"/>
                  </a:lnTo>
                  <a:lnTo>
                    <a:pt x="0" y="77000"/>
                  </a:lnTo>
                  <a:lnTo>
                    <a:pt x="1244" y="78270"/>
                  </a:lnTo>
                  <a:lnTo>
                    <a:pt x="4318" y="78270"/>
                  </a:lnTo>
                  <a:lnTo>
                    <a:pt x="5562" y="77000"/>
                  </a:lnTo>
                  <a:lnTo>
                    <a:pt x="5562" y="1257"/>
                  </a:lnTo>
                  <a:lnTo>
                    <a:pt x="4318" y="0"/>
                  </a:lnTo>
                  <a:close/>
                </a:path>
              </a:pathLst>
            </a:custGeom>
            <a:solidFill>
              <a:srgbClr val="DFE1E1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712827" y="2586775"/>
              <a:ext cx="104139" cy="85725"/>
            </a:xfrm>
            <a:custGeom>
              <a:avLst/>
              <a:gdLst/>
              <a:ahLst/>
              <a:cxnLst/>
              <a:rect l="l" t="t" r="r" b="b"/>
              <a:pathLst>
                <a:path w="104140" h="85725">
                  <a:moveTo>
                    <a:pt x="0" y="0"/>
                  </a:moveTo>
                  <a:lnTo>
                    <a:pt x="0" y="85636"/>
                  </a:lnTo>
                  <a:lnTo>
                    <a:pt x="104139" y="85636"/>
                  </a:lnTo>
                  <a:lnTo>
                    <a:pt x="59300" y="66806"/>
                  </a:lnTo>
                  <a:lnTo>
                    <a:pt x="26676" y="37993"/>
                  </a:lnTo>
                  <a:lnTo>
                    <a:pt x="6749" y="115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383F">
                <a:alpha val="19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739595" y="2603876"/>
              <a:ext cx="50800" cy="51435"/>
            </a:xfrm>
            <a:custGeom>
              <a:avLst/>
              <a:gdLst/>
              <a:ahLst/>
              <a:cxnLst/>
              <a:rect l="l" t="t" r="r" b="b"/>
              <a:pathLst>
                <a:path w="50800" h="51435">
                  <a:moveTo>
                    <a:pt x="25298" y="0"/>
                  </a:moveTo>
                  <a:lnTo>
                    <a:pt x="15451" y="1999"/>
                  </a:lnTo>
                  <a:lnTo>
                    <a:pt x="7410" y="7453"/>
                  </a:lnTo>
                  <a:lnTo>
                    <a:pt x="1988" y="15543"/>
                  </a:lnTo>
                  <a:lnTo>
                    <a:pt x="0" y="25450"/>
                  </a:lnTo>
                  <a:lnTo>
                    <a:pt x="1988" y="35358"/>
                  </a:lnTo>
                  <a:lnTo>
                    <a:pt x="7410" y="43448"/>
                  </a:lnTo>
                  <a:lnTo>
                    <a:pt x="15451" y="48901"/>
                  </a:lnTo>
                  <a:lnTo>
                    <a:pt x="25298" y="50901"/>
                  </a:lnTo>
                  <a:lnTo>
                    <a:pt x="35150" y="48901"/>
                  </a:lnTo>
                  <a:lnTo>
                    <a:pt x="43191" y="43448"/>
                  </a:lnTo>
                  <a:lnTo>
                    <a:pt x="48610" y="35358"/>
                  </a:lnTo>
                  <a:lnTo>
                    <a:pt x="50596" y="25450"/>
                  </a:lnTo>
                  <a:lnTo>
                    <a:pt x="48610" y="15543"/>
                  </a:lnTo>
                  <a:lnTo>
                    <a:pt x="43191" y="7453"/>
                  </a:lnTo>
                  <a:lnTo>
                    <a:pt x="35150" y="1999"/>
                  </a:lnTo>
                  <a:lnTo>
                    <a:pt x="25298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361695" y="2575612"/>
              <a:ext cx="104139" cy="113664"/>
            </a:xfrm>
            <a:custGeom>
              <a:avLst/>
              <a:gdLst/>
              <a:ahLst/>
              <a:cxnLst/>
              <a:rect l="l" t="t" r="r" b="b"/>
              <a:pathLst>
                <a:path w="104139" h="113664">
                  <a:moveTo>
                    <a:pt x="90576" y="0"/>
                  </a:moveTo>
                  <a:lnTo>
                    <a:pt x="16040" y="0"/>
                  </a:lnTo>
                  <a:lnTo>
                    <a:pt x="0" y="11163"/>
                  </a:lnTo>
                  <a:lnTo>
                    <a:pt x="0" y="110667"/>
                  </a:lnTo>
                  <a:lnTo>
                    <a:pt x="2463" y="113144"/>
                  </a:lnTo>
                  <a:lnTo>
                    <a:pt x="101663" y="113144"/>
                  </a:lnTo>
                  <a:lnTo>
                    <a:pt x="104139" y="110667"/>
                  </a:lnTo>
                  <a:lnTo>
                    <a:pt x="104139" y="11163"/>
                  </a:lnTo>
                  <a:lnTo>
                    <a:pt x="90576" y="0"/>
                  </a:lnTo>
                  <a:close/>
                </a:path>
              </a:pathLst>
            </a:custGeom>
            <a:solidFill>
              <a:srgbClr val="DFE1E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361695" y="2586242"/>
              <a:ext cx="104139" cy="86360"/>
            </a:xfrm>
            <a:custGeom>
              <a:avLst/>
              <a:gdLst/>
              <a:ahLst/>
              <a:cxnLst/>
              <a:rect l="l" t="t" r="r" b="b"/>
              <a:pathLst>
                <a:path w="104139" h="86360">
                  <a:moveTo>
                    <a:pt x="103479" y="0"/>
                  </a:moveTo>
                  <a:lnTo>
                    <a:pt x="774" y="0"/>
                  </a:lnTo>
                  <a:lnTo>
                    <a:pt x="0" y="533"/>
                  </a:lnTo>
                  <a:lnTo>
                    <a:pt x="0" y="86169"/>
                  </a:lnTo>
                  <a:lnTo>
                    <a:pt x="104139" y="86169"/>
                  </a:lnTo>
                  <a:lnTo>
                    <a:pt x="104139" y="533"/>
                  </a:lnTo>
                  <a:lnTo>
                    <a:pt x="103479" y="0"/>
                  </a:lnTo>
                  <a:close/>
                </a:path>
              </a:pathLst>
            </a:custGeom>
            <a:solidFill>
              <a:srgbClr val="9E3E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377990" y="2549080"/>
              <a:ext cx="74295" cy="27305"/>
            </a:xfrm>
            <a:custGeom>
              <a:avLst/>
              <a:gdLst/>
              <a:ahLst/>
              <a:cxnLst/>
              <a:rect l="l" t="t" r="r" b="b"/>
              <a:pathLst>
                <a:path w="74295" h="27305">
                  <a:moveTo>
                    <a:pt x="74282" y="0"/>
                  </a:moveTo>
                  <a:lnTo>
                    <a:pt x="0" y="0"/>
                  </a:lnTo>
                  <a:lnTo>
                    <a:pt x="0" y="27012"/>
                  </a:lnTo>
                  <a:lnTo>
                    <a:pt x="74282" y="27012"/>
                  </a:lnTo>
                  <a:lnTo>
                    <a:pt x="74282" y="0"/>
                  </a:lnTo>
                  <a:close/>
                </a:path>
              </a:pathLst>
            </a:custGeom>
            <a:solidFill>
              <a:srgbClr val="DFE1E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377991" y="2549080"/>
              <a:ext cx="74295" cy="27305"/>
            </a:xfrm>
            <a:custGeom>
              <a:avLst/>
              <a:gdLst/>
              <a:ahLst/>
              <a:cxnLst/>
              <a:rect l="l" t="t" r="r" b="b"/>
              <a:pathLst>
                <a:path w="74295" h="27305">
                  <a:moveTo>
                    <a:pt x="5143" y="0"/>
                  </a:moveTo>
                  <a:lnTo>
                    <a:pt x="0" y="0"/>
                  </a:lnTo>
                  <a:lnTo>
                    <a:pt x="0" y="27012"/>
                  </a:lnTo>
                  <a:lnTo>
                    <a:pt x="5143" y="27012"/>
                  </a:lnTo>
                  <a:lnTo>
                    <a:pt x="5143" y="0"/>
                  </a:lnTo>
                  <a:close/>
                </a:path>
                <a:path w="74295" h="27305">
                  <a:moveTo>
                    <a:pt x="16675" y="0"/>
                  </a:moveTo>
                  <a:lnTo>
                    <a:pt x="11531" y="0"/>
                  </a:lnTo>
                  <a:lnTo>
                    <a:pt x="11531" y="27012"/>
                  </a:lnTo>
                  <a:lnTo>
                    <a:pt x="16675" y="27012"/>
                  </a:lnTo>
                  <a:lnTo>
                    <a:pt x="16675" y="0"/>
                  </a:lnTo>
                  <a:close/>
                </a:path>
                <a:path w="74295" h="27305">
                  <a:moveTo>
                    <a:pt x="28181" y="0"/>
                  </a:moveTo>
                  <a:lnTo>
                    <a:pt x="23050" y="0"/>
                  </a:lnTo>
                  <a:lnTo>
                    <a:pt x="23050" y="27012"/>
                  </a:lnTo>
                  <a:lnTo>
                    <a:pt x="28181" y="27012"/>
                  </a:lnTo>
                  <a:lnTo>
                    <a:pt x="28181" y="0"/>
                  </a:lnTo>
                  <a:close/>
                </a:path>
                <a:path w="74295" h="27305">
                  <a:moveTo>
                    <a:pt x="39712" y="0"/>
                  </a:moveTo>
                  <a:lnTo>
                    <a:pt x="34582" y="0"/>
                  </a:lnTo>
                  <a:lnTo>
                    <a:pt x="34582" y="27012"/>
                  </a:lnTo>
                  <a:lnTo>
                    <a:pt x="39712" y="27012"/>
                  </a:lnTo>
                  <a:lnTo>
                    <a:pt x="39712" y="0"/>
                  </a:lnTo>
                  <a:close/>
                </a:path>
                <a:path w="74295" h="27305">
                  <a:moveTo>
                    <a:pt x="51244" y="0"/>
                  </a:moveTo>
                  <a:lnTo>
                    <a:pt x="46101" y="0"/>
                  </a:lnTo>
                  <a:lnTo>
                    <a:pt x="46101" y="27012"/>
                  </a:lnTo>
                  <a:lnTo>
                    <a:pt x="51244" y="27012"/>
                  </a:lnTo>
                  <a:lnTo>
                    <a:pt x="51244" y="0"/>
                  </a:lnTo>
                  <a:close/>
                </a:path>
                <a:path w="74295" h="27305">
                  <a:moveTo>
                    <a:pt x="62750" y="0"/>
                  </a:moveTo>
                  <a:lnTo>
                    <a:pt x="57619" y="0"/>
                  </a:lnTo>
                  <a:lnTo>
                    <a:pt x="57619" y="27012"/>
                  </a:lnTo>
                  <a:lnTo>
                    <a:pt x="62750" y="27012"/>
                  </a:lnTo>
                  <a:lnTo>
                    <a:pt x="62750" y="0"/>
                  </a:lnTo>
                  <a:close/>
                </a:path>
                <a:path w="74295" h="27305">
                  <a:moveTo>
                    <a:pt x="74295" y="0"/>
                  </a:moveTo>
                  <a:lnTo>
                    <a:pt x="69151" y="0"/>
                  </a:lnTo>
                  <a:lnTo>
                    <a:pt x="69151" y="27012"/>
                  </a:lnTo>
                  <a:lnTo>
                    <a:pt x="74295" y="27012"/>
                  </a:lnTo>
                  <a:lnTo>
                    <a:pt x="74295" y="0"/>
                  </a:lnTo>
                  <a:close/>
                </a:path>
              </a:pathLst>
            </a:custGeom>
            <a:solidFill>
              <a:srgbClr val="A9ADA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377989" y="2549074"/>
              <a:ext cx="74295" cy="27305"/>
            </a:xfrm>
            <a:custGeom>
              <a:avLst/>
              <a:gdLst/>
              <a:ahLst/>
              <a:cxnLst/>
              <a:rect l="l" t="t" r="r" b="b"/>
              <a:pathLst>
                <a:path w="74295" h="27305">
                  <a:moveTo>
                    <a:pt x="0" y="0"/>
                  </a:moveTo>
                  <a:lnTo>
                    <a:pt x="0" y="27012"/>
                  </a:lnTo>
                  <a:lnTo>
                    <a:pt x="74282" y="27012"/>
                  </a:lnTo>
                  <a:lnTo>
                    <a:pt x="74282" y="26771"/>
                  </a:lnTo>
                  <a:lnTo>
                    <a:pt x="41571" y="20172"/>
                  </a:lnTo>
                  <a:lnTo>
                    <a:pt x="18381" y="11237"/>
                  </a:lnTo>
                  <a:lnTo>
                    <a:pt x="4571" y="3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5A6">
                <a:alpha val="322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453874" y="2590965"/>
              <a:ext cx="5715" cy="78740"/>
            </a:xfrm>
            <a:custGeom>
              <a:avLst/>
              <a:gdLst/>
              <a:ahLst/>
              <a:cxnLst/>
              <a:rect l="l" t="t" r="r" b="b"/>
              <a:pathLst>
                <a:path w="5714" h="78739">
                  <a:moveTo>
                    <a:pt x="4318" y="0"/>
                  </a:moveTo>
                  <a:lnTo>
                    <a:pt x="1244" y="0"/>
                  </a:lnTo>
                  <a:lnTo>
                    <a:pt x="0" y="1257"/>
                  </a:lnTo>
                  <a:lnTo>
                    <a:pt x="0" y="75463"/>
                  </a:lnTo>
                  <a:lnTo>
                    <a:pt x="0" y="77000"/>
                  </a:lnTo>
                  <a:lnTo>
                    <a:pt x="1244" y="78270"/>
                  </a:lnTo>
                  <a:lnTo>
                    <a:pt x="4318" y="78270"/>
                  </a:lnTo>
                  <a:lnTo>
                    <a:pt x="5562" y="77000"/>
                  </a:lnTo>
                  <a:lnTo>
                    <a:pt x="5562" y="1257"/>
                  </a:lnTo>
                  <a:lnTo>
                    <a:pt x="4318" y="0"/>
                  </a:lnTo>
                  <a:close/>
                </a:path>
              </a:pathLst>
            </a:custGeom>
            <a:solidFill>
              <a:srgbClr val="DFE1E1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361695" y="2586775"/>
              <a:ext cx="104139" cy="85725"/>
            </a:xfrm>
            <a:custGeom>
              <a:avLst/>
              <a:gdLst/>
              <a:ahLst/>
              <a:cxnLst/>
              <a:rect l="l" t="t" r="r" b="b"/>
              <a:pathLst>
                <a:path w="104139" h="85725">
                  <a:moveTo>
                    <a:pt x="0" y="0"/>
                  </a:moveTo>
                  <a:lnTo>
                    <a:pt x="0" y="85636"/>
                  </a:lnTo>
                  <a:lnTo>
                    <a:pt x="104139" y="85636"/>
                  </a:lnTo>
                  <a:lnTo>
                    <a:pt x="59300" y="66806"/>
                  </a:lnTo>
                  <a:lnTo>
                    <a:pt x="26676" y="37993"/>
                  </a:lnTo>
                  <a:lnTo>
                    <a:pt x="6749" y="115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383F">
                <a:alpha val="19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388463" y="2603876"/>
              <a:ext cx="50800" cy="51435"/>
            </a:xfrm>
            <a:custGeom>
              <a:avLst/>
              <a:gdLst/>
              <a:ahLst/>
              <a:cxnLst/>
              <a:rect l="l" t="t" r="r" b="b"/>
              <a:pathLst>
                <a:path w="50800" h="51435">
                  <a:moveTo>
                    <a:pt x="25298" y="0"/>
                  </a:moveTo>
                  <a:lnTo>
                    <a:pt x="15451" y="1999"/>
                  </a:lnTo>
                  <a:lnTo>
                    <a:pt x="7410" y="7453"/>
                  </a:lnTo>
                  <a:lnTo>
                    <a:pt x="1988" y="15543"/>
                  </a:lnTo>
                  <a:lnTo>
                    <a:pt x="0" y="25450"/>
                  </a:lnTo>
                  <a:lnTo>
                    <a:pt x="1988" y="35358"/>
                  </a:lnTo>
                  <a:lnTo>
                    <a:pt x="7410" y="43448"/>
                  </a:lnTo>
                  <a:lnTo>
                    <a:pt x="15451" y="48901"/>
                  </a:lnTo>
                  <a:lnTo>
                    <a:pt x="25298" y="50901"/>
                  </a:lnTo>
                  <a:lnTo>
                    <a:pt x="35150" y="48901"/>
                  </a:lnTo>
                  <a:lnTo>
                    <a:pt x="43191" y="43448"/>
                  </a:lnTo>
                  <a:lnTo>
                    <a:pt x="48610" y="35358"/>
                  </a:lnTo>
                  <a:lnTo>
                    <a:pt x="50596" y="25450"/>
                  </a:lnTo>
                  <a:lnTo>
                    <a:pt x="48610" y="15543"/>
                  </a:lnTo>
                  <a:lnTo>
                    <a:pt x="43191" y="7453"/>
                  </a:lnTo>
                  <a:lnTo>
                    <a:pt x="35150" y="1999"/>
                  </a:lnTo>
                  <a:lnTo>
                    <a:pt x="25298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245721" y="2575612"/>
              <a:ext cx="104139" cy="113664"/>
            </a:xfrm>
            <a:custGeom>
              <a:avLst/>
              <a:gdLst/>
              <a:ahLst/>
              <a:cxnLst/>
              <a:rect l="l" t="t" r="r" b="b"/>
              <a:pathLst>
                <a:path w="104139" h="113664">
                  <a:moveTo>
                    <a:pt x="90576" y="0"/>
                  </a:moveTo>
                  <a:lnTo>
                    <a:pt x="16040" y="0"/>
                  </a:lnTo>
                  <a:lnTo>
                    <a:pt x="0" y="11163"/>
                  </a:lnTo>
                  <a:lnTo>
                    <a:pt x="0" y="110667"/>
                  </a:lnTo>
                  <a:lnTo>
                    <a:pt x="2463" y="113144"/>
                  </a:lnTo>
                  <a:lnTo>
                    <a:pt x="101663" y="113144"/>
                  </a:lnTo>
                  <a:lnTo>
                    <a:pt x="104139" y="110667"/>
                  </a:lnTo>
                  <a:lnTo>
                    <a:pt x="104139" y="11163"/>
                  </a:lnTo>
                  <a:lnTo>
                    <a:pt x="90576" y="0"/>
                  </a:lnTo>
                  <a:close/>
                </a:path>
              </a:pathLst>
            </a:custGeom>
            <a:solidFill>
              <a:srgbClr val="DFE1E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245721" y="2586242"/>
              <a:ext cx="104139" cy="86360"/>
            </a:xfrm>
            <a:custGeom>
              <a:avLst/>
              <a:gdLst/>
              <a:ahLst/>
              <a:cxnLst/>
              <a:rect l="l" t="t" r="r" b="b"/>
              <a:pathLst>
                <a:path w="104139" h="86360">
                  <a:moveTo>
                    <a:pt x="103479" y="0"/>
                  </a:moveTo>
                  <a:lnTo>
                    <a:pt x="774" y="0"/>
                  </a:lnTo>
                  <a:lnTo>
                    <a:pt x="0" y="533"/>
                  </a:lnTo>
                  <a:lnTo>
                    <a:pt x="0" y="86169"/>
                  </a:lnTo>
                  <a:lnTo>
                    <a:pt x="104139" y="86169"/>
                  </a:lnTo>
                  <a:lnTo>
                    <a:pt x="104139" y="533"/>
                  </a:lnTo>
                  <a:lnTo>
                    <a:pt x="103479" y="0"/>
                  </a:lnTo>
                  <a:close/>
                </a:path>
              </a:pathLst>
            </a:custGeom>
            <a:solidFill>
              <a:srgbClr val="9E3E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262014" y="2549080"/>
              <a:ext cx="74295" cy="27305"/>
            </a:xfrm>
            <a:custGeom>
              <a:avLst/>
              <a:gdLst/>
              <a:ahLst/>
              <a:cxnLst/>
              <a:rect l="l" t="t" r="r" b="b"/>
              <a:pathLst>
                <a:path w="74295" h="27305">
                  <a:moveTo>
                    <a:pt x="74282" y="0"/>
                  </a:moveTo>
                  <a:lnTo>
                    <a:pt x="0" y="0"/>
                  </a:lnTo>
                  <a:lnTo>
                    <a:pt x="0" y="27012"/>
                  </a:lnTo>
                  <a:lnTo>
                    <a:pt x="74282" y="27012"/>
                  </a:lnTo>
                  <a:lnTo>
                    <a:pt x="74282" y="0"/>
                  </a:lnTo>
                  <a:close/>
                </a:path>
              </a:pathLst>
            </a:custGeom>
            <a:solidFill>
              <a:srgbClr val="DFE1E1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262014" y="2549080"/>
              <a:ext cx="74295" cy="27305"/>
            </a:xfrm>
            <a:custGeom>
              <a:avLst/>
              <a:gdLst/>
              <a:ahLst/>
              <a:cxnLst/>
              <a:rect l="l" t="t" r="r" b="b"/>
              <a:pathLst>
                <a:path w="74295" h="27305">
                  <a:moveTo>
                    <a:pt x="5143" y="0"/>
                  </a:moveTo>
                  <a:lnTo>
                    <a:pt x="0" y="0"/>
                  </a:lnTo>
                  <a:lnTo>
                    <a:pt x="0" y="27012"/>
                  </a:lnTo>
                  <a:lnTo>
                    <a:pt x="5143" y="27012"/>
                  </a:lnTo>
                  <a:lnTo>
                    <a:pt x="5143" y="0"/>
                  </a:lnTo>
                  <a:close/>
                </a:path>
                <a:path w="74295" h="27305">
                  <a:moveTo>
                    <a:pt x="16675" y="0"/>
                  </a:moveTo>
                  <a:lnTo>
                    <a:pt x="11531" y="0"/>
                  </a:lnTo>
                  <a:lnTo>
                    <a:pt x="11531" y="27012"/>
                  </a:lnTo>
                  <a:lnTo>
                    <a:pt x="16675" y="27012"/>
                  </a:lnTo>
                  <a:lnTo>
                    <a:pt x="16675" y="0"/>
                  </a:lnTo>
                  <a:close/>
                </a:path>
                <a:path w="74295" h="27305">
                  <a:moveTo>
                    <a:pt x="28181" y="0"/>
                  </a:moveTo>
                  <a:lnTo>
                    <a:pt x="23050" y="0"/>
                  </a:lnTo>
                  <a:lnTo>
                    <a:pt x="23050" y="27012"/>
                  </a:lnTo>
                  <a:lnTo>
                    <a:pt x="28181" y="27012"/>
                  </a:lnTo>
                  <a:lnTo>
                    <a:pt x="28181" y="0"/>
                  </a:lnTo>
                  <a:close/>
                </a:path>
                <a:path w="74295" h="27305">
                  <a:moveTo>
                    <a:pt x="39712" y="0"/>
                  </a:moveTo>
                  <a:lnTo>
                    <a:pt x="34582" y="0"/>
                  </a:lnTo>
                  <a:lnTo>
                    <a:pt x="34582" y="27012"/>
                  </a:lnTo>
                  <a:lnTo>
                    <a:pt x="39712" y="27012"/>
                  </a:lnTo>
                  <a:lnTo>
                    <a:pt x="39712" y="0"/>
                  </a:lnTo>
                  <a:close/>
                </a:path>
                <a:path w="74295" h="27305">
                  <a:moveTo>
                    <a:pt x="51244" y="0"/>
                  </a:moveTo>
                  <a:lnTo>
                    <a:pt x="46101" y="0"/>
                  </a:lnTo>
                  <a:lnTo>
                    <a:pt x="46101" y="27012"/>
                  </a:lnTo>
                  <a:lnTo>
                    <a:pt x="51244" y="27012"/>
                  </a:lnTo>
                  <a:lnTo>
                    <a:pt x="51244" y="0"/>
                  </a:lnTo>
                  <a:close/>
                </a:path>
                <a:path w="74295" h="27305">
                  <a:moveTo>
                    <a:pt x="62750" y="0"/>
                  </a:moveTo>
                  <a:lnTo>
                    <a:pt x="57619" y="0"/>
                  </a:lnTo>
                  <a:lnTo>
                    <a:pt x="57619" y="27012"/>
                  </a:lnTo>
                  <a:lnTo>
                    <a:pt x="62750" y="27012"/>
                  </a:lnTo>
                  <a:lnTo>
                    <a:pt x="62750" y="0"/>
                  </a:lnTo>
                  <a:close/>
                </a:path>
                <a:path w="74295" h="27305">
                  <a:moveTo>
                    <a:pt x="74282" y="0"/>
                  </a:moveTo>
                  <a:lnTo>
                    <a:pt x="69151" y="0"/>
                  </a:lnTo>
                  <a:lnTo>
                    <a:pt x="69151" y="27012"/>
                  </a:lnTo>
                  <a:lnTo>
                    <a:pt x="74282" y="27012"/>
                  </a:lnTo>
                  <a:lnTo>
                    <a:pt x="74282" y="0"/>
                  </a:lnTo>
                  <a:close/>
                </a:path>
              </a:pathLst>
            </a:custGeom>
            <a:solidFill>
              <a:srgbClr val="A9ADA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262015" y="2549074"/>
              <a:ext cx="74295" cy="27305"/>
            </a:xfrm>
            <a:custGeom>
              <a:avLst/>
              <a:gdLst/>
              <a:ahLst/>
              <a:cxnLst/>
              <a:rect l="l" t="t" r="r" b="b"/>
              <a:pathLst>
                <a:path w="74295" h="27305">
                  <a:moveTo>
                    <a:pt x="0" y="0"/>
                  </a:moveTo>
                  <a:lnTo>
                    <a:pt x="0" y="27012"/>
                  </a:lnTo>
                  <a:lnTo>
                    <a:pt x="74282" y="27012"/>
                  </a:lnTo>
                  <a:lnTo>
                    <a:pt x="74282" y="26771"/>
                  </a:lnTo>
                  <a:lnTo>
                    <a:pt x="41571" y="20172"/>
                  </a:lnTo>
                  <a:lnTo>
                    <a:pt x="18381" y="11237"/>
                  </a:lnTo>
                  <a:lnTo>
                    <a:pt x="4571" y="3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5A6">
                <a:alpha val="322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337899" y="2590965"/>
              <a:ext cx="5715" cy="78740"/>
            </a:xfrm>
            <a:custGeom>
              <a:avLst/>
              <a:gdLst/>
              <a:ahLst/>
              <a:cxnLst/>
              <a:rect l="l" t="t" r="r" b="b"/>
              <a:pathLst>
                <a:path w="5714" h="78739">
                  <a:moveTo>
                    <a:pt x="4318" y="0"/>
                  </a:moveTo>
                  <a:lnTo>
                    <a:pt x="1244" y="0"/>
                  </a:lnTo>
                  <a:lnTo>
                    <a:pt x="0" y="1257"/>
                  </a:lnTo>
                  <a:lnTo>
                    <a:pt x="0" y="75463"/>
                  </a:lnTo>
                  <a:lnTo>
                    <a:pt x="0" y="77000"/>
                  </a:lnTo>
                  <a:lnTo>
                    <a:pt x="1244" y="78270"/>
                  </a:lnTo>
                  <a:lnTo>
                    <a:pt x="4318" y="78270"/>
                  </a:lnTo>
                  <a:lnTo>
                    <a:pt x="5562" y="77000"/>
                  </a:lnTo>
                  <a:lnTo>
                    <a:pt x="5562" y="1257"/>
                  </a:lnTo>
                  <a:lnTo>
                    <a:pt x="4318" y="0"/>
                  </a:lnTo>
                  <a:close/>
                </a:path>
              </a:pathLst>
            </a:custGeom>
            <a:solidFill>
              <a:srgbClr val="DFE1E1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245721" y="2586775"/>
              <a:ext cx="104139" cy="85725"/>
            </a:xfrm>
            <a:custGeom>
              <a:avLst/>
              <a:gdLst/>
              <a:ahLst/>
              <a:cxnLst/>
              <a:rect l="l" t="t" r="r" b="b"/>
              <a:pathLst>
                <a:path w="104139" h="85725">
                  <a:moveTo>
                    <a:pt x="0" y="0"/>
                  </a:moveTo>
                  <a:lnTo>
                    <a:pt x="0" y="85636"/>
                  </a:lnTo>
                  <a:lnTo>
                    <a:pt x="104139" y="85636"/>
                  </a:lnTo>
                  <a:lnTo>
                    <a:pt x="59300" y="66806"/>
                  </a:lnTo>
                  <a:lnTo>
                    <a:pt x="26676" y="37993"/>
                  </a:lnTo>
                  <a:lnTo>
                    <a:pt x="6749" y="115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383F">
                <a:alpha val="194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272489" y="2603876"/>
              <a:ext cx="50800" cy="51435"/>
            </a:xfrm>
            <a:custGeom>
              <a:avLst/>
              <a:gdLst/>
              <a:ahLst/>
              <a:cxnLst/>
              <a:rect l="l" t="t" r="r" b="b"/>
              <a:pathLst>
                <a:path w="50800" h="51435">
                  <a:moveTo>
                    <a:pt x="25298" y="0"/>
                  </a:moveTo>
                  <a:lnTo>
                    <a:pt x="15451" y="1999"/>
                  </a:lnTo>
                  <a:lnTo>
                    <a:pt x="7410" y="7453"/>
                  </a:lnTo>
                  <a:lnTo>
                    <a:pt x="1988" y="15543"/>
                  </a:lnTo>
                  <a:lnTo>
                    <a:pt x="0" y="25450"/>
                  </a:lnTo>
                  <a:lnTo>
                    <a:pt x="1988" y="35358"/>
                  </a:lnTo>
                  <a:lnTo>
                    <a:pt x="7410" y="43448"/>
                  </a:lnTo>
                  <a:lnTo>
                    <a:pt x="15451" y="48901"/>
                  </a:lnTo>
                  <a:lnTo>
                    <a:pt x="25298" y="50901"/>
                  </a:lnTo>
                  <a:lnTo>
                    <a:pt x="35150" y="48901"/>
                  </a:lnTo>
                  <a:lnTo>
                    <a:pt x="43191" y="43448"/>
                  </a:lnTo>
                  <a:lnTo>
                    <a:pt x="48610" y="35358"/>
                  </a:lnTo>
                  <a:lnTo>
                    <a:pt x="50596" y="25450"/>
                  </a:lnTo>
                  <a:lnTo>
                    <a:pt x="48610" y="15543"/>
                  </a:lnTo>
                  <a:lnTo>
                    <a:pt x="43191" y="7453"/>
                  </a:lnTo>
                  <a:lnTo>
                    <a:pt x="35150" y="1999"/>
                  </a:lnTo>
                  <a:lnTo>
                    <a:pt x="25298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5" name="object 225"/>
          <p:cNvGrpSpPr/>
          <p:nvPr/>
        </p:nvGrpSpPr>
        <p:grpSpPr>
          <a:xfrm>
            <a:off x="3854853" y="2575039"/>
            <a:ext cx="97790" cy="114300"/>
            <a:chOff x="3854853" y="2575039"/>
            <a:chExt cx="97790" cy="114300"/>
          </a:xfrm>
        </p:grpSpPr>
        <p:sp>
          <p:nvSpPr>
            <p:cNvPr id="226" name="object 226"/>
            <p:cNvSpPr/>
            <p:nvPr/>
          </p:nvSpPr>
          <p:spPr>
            <a:xfrm>
              <a:off x="3879341" y="2575039"/>
              <a:ext cx="48895" cy="105410"/>
            </a:xfrm>
            <a:custGeom>
              <a:avLst/>
              <a:gdLst/>
              <a:ahLst/>
              <a:cxnLst/>
              <a:rect l="l" t="t" r="r" b="b"/>
              <a:pathLst>
                <a:path w="48895" h="105410">
                  <a:moveTo>
                    <a:pt x="48285" y="0"/>
                  </a:moveTo>
                  <a:lnTo>
                    <a:pt x="0" y="0"/>
                  </a:lnTo>
                  <a:lnTo>
                    <a:pt x="0" y="104978"/>
                  </a:lnTo>
                  <a:lnTo>
                    <a:pt x="48285" y="104978"/>
                  </a:lnTo>
                  <a:lnTo>
                    <a:pt x="48285" y="0"/>
                  </a:lnTo>
                  <a:close/>
                </a:path>
              </a:pathLst>
            </a:custGeom>
            <a:solidFill>
              <a:srgbClr val="A2A5A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879342" y="2575039"/>
              <a:ext cx="48895" cy="105410"/>
            </a:xfrm>
            <a:custGeom>
              <a:avLst/>
              <a:gdLst/>
              <a:ahLst/>
              <a:cxnLst/>
              <a:rect l="l" t="t" r="r" b="b"/>
              <a:pathLst>
                <a:path w="48895" h="105410">
                  <a:moveTo>
                    <a:pt x="48285" y="96685"/>
                  </a:moveTo>
                  <a:lnTo>
                    <a:pt x="27673" y="96685"/>
                  </a:lnTo>
                  <a:lnTo>
                    <a:pt x="27673" y="0"/>
                  </a:lnTo>
                  <a:lnTo>
                    <a:pt x="20650" y="0"/>
                  </a:lnTo>
                  <a:lnTo>
                    <a:pt x="20650" y="96685"/>
                  </a:lnTo>
                  <a:lnTo>
                    <a:pt x="0" y="96685"/>
                  </a:lnTo>
                  <a:lnTo>
                    <a:pt x="0" y="104978"/>
                  </a:lnTo>
                  <a:lnTo>
                    <a:pt x="20650" y="104978"/>
                  </a:lnTo>
                  <a:lnTo>
                    <a:pt x="27673" y="104978"/>
                  </a:lnTo>
                  <a:lnTo>
                    <a:pt x="48285" y="104978"/>
                  </a:lnTo>
                  <a:lnTo>
                    <a:pt x="48285" y="96685"/>
                  </a:lnTo>
                  <a:close/>
                </a:path>
              </a:pathLst>
            </a:custGeom>
            <a:solidFill>
              <a:srgbClr val="777B7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854853" y="2677798"/>
              <a:ext cx="97790" cy="11430"/>
            </a:xfrm>
            <a:custGeom>
              <a:avLst/>
              <a:gdLst/>
              <a:ahLst/>
              <a:cxnLst/>
              <a:rect l="l" t="t" r="r" b="b"/>
              <a:pathLst>
                <a:path w="97789" h="11430">
                  <a:moveTo>
                    <a:pt x="94856" y="0"/>
                  </a:moveTo>
                  <a:lnTo>
                    <a:pt x="2438" y="0"/>
                  </a:lnTo>
                  <a:lnTo>
                    <a:pt x="0" y="2451"/>
                  </a:lnTo>
                  <a:lnTo>
                    <a:pt x="0" y="8508"/>
                  </a:lnTo>
                  <a:lnTo>
                    <a:pt x="2438" y="10947"/>
                  </a:lnTo>
                  <a:lnTo>
                    <a:pt x="94856" y="10947"/>
                  </a:lnTo>
                  <a:lnTo>
                    <a:pt x="97294" y="8508"/>
                  </a:lnTo>
                  <a:lnTo>
                    <a:pt x="97294" y="5486"/>
                  </a:lnTo>
                  <a:lnTo>
                    <a:pt x="97294" y="2451"/>
                  </a:lnTo>
                  <a:lnTo>
                    <a:pt x="94856" y="0"/>
                  </a:lnTo>
                  <a:close/>
                </a:path>
              </a:pathLst>
            </a:custGeom>
            <a:solidFill>
              <a:srgbClr val="9BA0A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860924" y="2682383"/>
              <a:ext cx="41910" cy="1905"/>
            </a:xfrm>
            <a:custGeom>
              <a:avLst/>
              <a:gdLst/>
              <a:ahLst/>
              <a:cxnLst/>
              <a:rect l="l" t="t" r="r" b="b"/>
              <a:pathLst>
                <a:path w="41910" h="1905">
                  <a:moveTo>
                    <a:pt x="41376" y="0"/>
                  </a:moveTo>
                  <a:lnTo>
                    <a:pt x="419" y="0"/>
                  </a:lnTo>
                  <a:lnTo>
                    <a:pt x="0" y="406"/>
                  </a:lnTo>
                  <a:lnTo>
                    <a:pt x="0" y="1396"/>
                  </a:lnTo>
                  <a:lnTo>
                    <a:pt x="419" y="1790"/>
                  </a:lnTo>
                  <a:lnTo>
                    <a:pt x="41376" y="1790"/>
                  </a:lnTo>
                  <a:lnTo>
                    <a:pt x="41783" y="1396"/>
                  </a:lnTo>
                  <a:lnTo>
                    <a:pt x="41783" y="901"/>
                  </a:lnTo>
                  <a:lnTo>
                    <a:pt x="41783" y="406"/>
                  </a:lnTo>
                  <a:lnTo>
                    <a:pt x="41376" y="0"/>
                  </a:lnTo>
                  <a:close/>
                </a:path>
              </a:pathLst>
            </a:custGeom>
            <a:solidFill>
              <a:srgbClr val="EBECE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0" name="object 230"/>
          <p:cNvGrpSpPr/>
          <p:nvPr/>
        </p:nvGrpSpPr>
        <p:grpSpPr>
          <a:xfrm>
            <a:off x="3840670" y="2293467"/>
            <a:ext cx="125730" cy="362585"/>
            <a:chOff x="3840670" y="2293467"/>
            <a:chExt cx="125730" cy="362585"/>
          </a:xfrm>
        </p:grpSpPr>
        <p:pic>
          <p:nvPicPr>
            <p:cNvPr id="231" name="object 2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882783" y="2293467"/>
              <a:ext cx="43522" cy="146367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3865435" y="2439466"/>
              <a:ext cx="76200" cy="203835"/>
            </a:xfrm>
            <a:custGeom>
              <a:avLst/>
              <a:gdLst/>
              <a:ahLst/>
              <a:cxnLst/>
              <a:rect l="l" t="t" r="r" b="b"/>
              <a:pathLst>
                <a:path w="76200" h="203835">
                  <a:moveTo>
                    <a:pt x="76123" y="0"/>
                  </a:moveTo>
                  <a:lnTo>
                    <a:pt x="0" y="0"/>
                  </a:lnTo>
                  <a:lnTo>
                    <a:pt x="0" y="203288"/>
                  </a:lnTo>
                  <a:lnTo>
                    <a:pt x="76123" y="203288"/>
                  </a:lnTo>
                  <a:lnTo>
                    <a:pt x="76123" y="0"/>
                  </a:lnTo>
                  <a:close/>
                </a:path>
              </a:pathLst>
            </a:custGeom>
            <a:solidFill>
              <a:srgbClr val="E7A6A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865435" y="2633878"/>
              <a:ext cx="76200" cy="8890"/>
            </a:xfrm>
            <a:custGeom>
              <a:avLst/>
              <a:gdLst/>
              <a:ahLst/>
              <a:cxnLst/>
              <a:rect l="l" t="t" r="r" b="b"/>
              <a:pathLst>
                <a:path w="76200" h="8889">
                  <a:moveTo>
                    <a:pt x="76123" y="0"/>
                  </a:moveTo>
                  <a:lnTo>
                    <a:pt x="0" y="0"/>
                  </a:lnTo>
                  <a:lnTo>
                    <a:pt x="0" y="8864"/>
                  </a:lnTo>
                  <a:lnTo>
                    <a:pt x="76123" y="8864"/>
                  </a:lnTo>
                  <a:lnTo>
                    <a:pt x="76123" y="0"/>
                  </a:lnTo>
                  <a:close/>
                </a:path>
              </a:pathLst>
            </a:custGeom>
            <a:solidFill>
              <a:srgbClr val="A2A5A6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840670" y="2642692"/>
              <a:ext cx="125730" cy="13335"/>
            </a:xfrm>
            <a:custGeom>
              <a:avLst/>
              <a:gdLst/>
              <a:ahLst/>
              <a:cxnLst/>
              <a:rect l="l" t="t" r="r" b="b"/>
              <a:pathLst>
                <a:path w="125729" h="13335">
                  <a:moveTo>
                    <a:pt x="125653" y="0"/>
                  </a:moveTo>
                  <a:lnTo>
                    <a:pt x="0" y="0"/>
                  </a:lnTo>
                  <a:lnTo>
                    <a:pt x="0" y="12928"/>
                  </a:lnTo>
                  <a:lnTo>
                    <a:pt x="125653" y="12928"/>
                  </a:lnTo>
                  <a:lnTo>
                    <a:pt x="125653" y="0"/>
                  </a:lnTo>
                  <a:close/>
                </a:path>
              </a:pathLst>
            </a:custGeom>
            <a:solidFill>
              <a:srgbClr val="9BA0A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865435" y="2472816"/>
              <a:ext cx="35560" cy="137160"/>
            </a:xfrm>
            <a:custGeom>
              <a:avLst/>
              <a:gdLst/>
              <a:ahLst/>
              <a:cxnLst/>
              <a:rect l="l" t="t" r="r" b="b"/>
              <a:pathLst>
                <a:path w="35560" h="137160">
                  <a:moveTo>
                    <a:pt x="35102" y="132651"/>
                  </a:moveTo>
                  <a:lnTo>
                    <a:pt x="0" y="132651"/>
                  </a:lnTo>
                  <a:lnTo>
                    <a:pt x="0" y="136613"/>
                  </a:lnTo>
                  <a:lnTo>
                    <a:pt x="35102" y="136613"/>
                  </a:lnTo>
                  <a:lnTo>
                    <a:pt x="35102" y="132651"/>
                  </a:lnTo>
                  <a:close/>
                </a:path>
                <a:path w="35560" h="137160">
                  <a:moveTo>
                    <a:pt x="35102" y="106108"/>
                  </a:moveTo>
                  <a:lnTo>
                    <a:pt x="0" y="106108"/>
                  </a:lnTo>
                  <a:lnTo>
                    <a:pt x="0" y="110058"/>
                  </a:lnTo>
                  <a:lnTo>
                    <a:pt x="35102" y="110058"/>
                  </a:lnTo>
                  <a:lnTo>
                    <a:pt x="35102" y="106108"/>
                  </a:lnTo>
                  <a:close/>
                </a:path>
                <a:path w="35560" h="137160">
                  <a:moveTo>
                    <a:pt x="35102" y="79578"/>
                  </a:moveTo>
                  <a:lnTo>
                    <a:pt x="0" y="79578"/>
                  </a:lnTo>
                  <a:lnTo>
                    <a:pt x="0" y="83527"/>
                  </a:lnTo>
                  <a:lnTo>
                    <a:pt x="35102" y="83527"/>
                  </a:lnTo>
                  <a:lnTo>
                    <a:pt x="35102" y="79578"/>
                  </a:lnTo>
                  <a:close/>
                </a:path>
                <a:path w="35560" h="137160">
                  <a:moveTo>
                    <a:pt x="35102" y="53060"/>
                  </a:moveTo>
                  <a:lnTo>
                    <a:pt x="0" y="53060"/>
                  </a:lnTo>
                  <a:lnTo>
                    <a:pt x="0" y="57023"/>
                  </a:lnTo>
                  <a:lnTo>
                    <a:pt x="35102" y="57023"/>
                  </a:lnTo>
                  <a:lnTo>
                    <a:pt x="35102" y="53060"/>
                  </a:lnTo>
                  <a:close/>
                </a:path>
                <a:path w="35560" h="137160">
                  <a:moveTo>
                    <a:pt x="35102" y="26530"/>
                  </a:moveTo>
                  <a:lnTo>
                    <a:pt x="0" y="26530"/>
                  </a:lnTo>
                  <a:lnTo>
                    <a:pt x="0" y="30492"/>
                  </a:lnTo>
                  <a:lnTo>
                    <a:pt x="35102" y="30492"/>
                  </a:lnTo>
                  <a:lnTo>
                    <a:pt x="35102" y="26530"/>
                  </a:lnTo>
                  <a:close/>
                </a:path>
                <a:path w="35560" h="137160">
                  <a:moveTo>
                    <a:pt x="35102" y="0"/>
                  </a:moveTo>
                  <a:lnTo>
                    <a:pt x="0" y="0"/>
                  </a:lnTo>
                  <a:lnTo>
                    <a:pt x="0" y="3949"/>
                  </a:lnTo>
                  <a:lnTo>
                    <a:pt x="35102" y="3949"/>
                  </a:lnTo>
                  <a:lnTo>
                    <a:pt x="35102" y="0"/>
                  </a:lnTo>
                  <a:close/>
                </a:path>
              </a:pathLst>
            </a:custGeom>
            <a:solidFill>
              <a:srgbClr val="6D727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873870" y="2450078"/>
              <a:ext cx="9525" cy="175260"/>
            </a:xfrm>
            <a:custGeom>
              <a:avLst/>
              <a:gdLst/>
              <a:ahLst/>
              <a:cxnLst/>
              <a:rect l="l" t="t" r="r" b="b"/>
              <a:pathLst>
                <a:path w="9525" h="175260">
                  <a:moveTo>
                    <a:pt x="7073" y="0"/>
                  </a:moveTo>
                  <a:lnTo>
                    <a:pt x="2044" y="0"/>
                  </a:lnTo>
                  <a:lnTo>
                    <a:pt x="0" y="2044"/>
                  </a:lnTo>
                  <a:lnTo>
                    <a:pt x="0" y="172783"/>
                  </a:lnTo>
                  <a:lnTo>
                    <a:pt x="2044" y="174840"/>
                  </a:lnTo>
                  <a:lnTo>
                    <a:pt x="7073" y="174840"/>
                  </a:lnTo>
                  <a:lnTo>
                    <a:pt x="9105" y="172783"/>
                  </a:lnTo>
                  <a:lnTo>
                    <a:pt x="9105" y="4572"/>
                  </a:lnTo>
                  <a:lnTo>
                    <a:pt x="9105" y="2044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rgbClr val="EBECEB">
                <a:alpha val="2774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881818" y="2439470"/>
              <a:ext cx="60325" cy="194945"/>
            </a:xfrm>
            <a:custGeom>
              <a:avLst/>
              <a:gdLst/>
              <a:ahLst/>
              <a:cxnLst/>
              <a:rect l="l" t="t" r="r" b="b"/>
              <a:pathLst>
                <a:path w="60325" h="194944">
                  <a:moveTo>
                    <a:pt x="59740" y="0"/>
                  </a:moveTo>
                  <a:lnTo>
                    <a:pt x="0" y="0"/>
                  </a:lnTo>
                  <a:lnTo>
                    <a:pt x="31906" y="65025"/>
                  </a:lnTo>
                  <a:lnTo>
                    <a:pt x="49934" y="128004"/>
                  </a:lnTo>
                  <a:lnTo>
                    <a:pt x="57930" y="175584"/>
                  </a:lnTo>
                  <a:lnTo>
                    <a:pt x="59740" y="194411"/>
                  </a:lnTo>
                  <a:lnTo>
                    <a:pt x="59740" y="0"/>
                  </a:lnTo>
                  <a:close/>
                </a:path>
              </a:pathLst>
            </a:custGeom>
            <a:solidFill>
              <a:srgbClr val="F3ECE6">
                <a:alpha val="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848082" y="2649152"/>
              <a:ext cx="41910" cy="1905"/>
            </a:xfrm>
            <a:custGeom>
              <a:avLst/>
              <a:gdLst/>
              <a:ahLst/>
              <a:cxnLst/>
              <a:rect l="l" t="t" r="r" b="b"/>
              <a:pathLst>
                <a:path w="41910" h="1905">
                  <a:moveTo>
                    <a:pt x="41376" y="0"/>
                  </a:moveTo>
                  <a:lnTo>
                    <a:pt x="406" y="0"/>
                  </a:lnTo>
                  <a:lnTo>
                    <a:pt x="0" y="406"/>
                  </a:lnTo>
                  <a:lnTo>
                    <a:pt x="0" y="1396"/>
                  </a:lnTo>
                  <a:lnTo>
                    <a:pt x="406" y="1803"/>
                  </a:lnTo>
                  <a:lnTo>
                    <a:pt x="41376" y="1803"/>
                  </a:lnTo>
                  <a:lnTo>
                    <a:pt x="41783" y="1396"/>
                  </a:lnTo>
                  <a:lnTo>
                    <a:pt x="41783" y="901"/>
                  </a:lnTo>
                  <a:lnTo>
                    <a:pt x="41783" y="406"/>
                  </a:lnTo>
                  <a:lnTo>
                    <a:pt x="41376" y="0"/>
                  </a:lnTo>
                  <a:close/>
                </a:path>
              </a:pathLst>
            </a:custGeom>
            <a:solidFill>
              <a:srgbClr val="EBECE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9" name="object 239"/>
          <p:cNvGrpSpPr/>
          <p:nvPr/>
        </p:nvGrpSpPr>
        <p:grpSpPr>
          <a:xfrm>
            <a:off x="4011917" y="2575039"/>
            <a:ext cx="97790" cy="114300"/>
            <a:chOff x="4011917" y="2575039"/>
            <a:chExt cx="97790" cy="114300"/>
          </a:xfrm>
        </p:grpSpPr>
        <p:sp>
          <p:nvSpPr>
            <p:cNvPr id="240" name="object 240"/>
            <p:cNvSpPr/>
            <p:nvPr/>
          </p:nvSpPr>
          <p:spPr>
            <a:xfrm>
              <a:off x="4036415" y="2575039"/>
              <a:ext cx="48895" cy="105410"/>
            </a:xfrm>
            <a:custGeom>
              <a:avLst/>
              <a:gdLst/>
              <a:ahLst/>
              <a:cxnLst/>
              <a:rect l="l" t="t" r="r" b="b"/>
              <a:pathLst>
                <a:path w="48895" h="105410">
                  <a:moveTo>
                    <a:pt x="48285" y="0"/>
                  </a:moveTo>
                  <a:lnTo>
                    <a:pt x="0" y="0"/>
                  </a:lnTo>
                  <a:lnTo>
                    <a:pt x="0" y="104978"/>
                  </a:lnTo>
                  <a:lnTo>
                    <a:pt x="48285" y="104978"/>
                  </a:lnTo>
                  <a:lnTo>
                    <a:pt x="48285" y="0"/>
                  </a:lnTo>
                  <a:close/>
                </a:path>
              </a:pathLst>
            </a:custGeom>
            <a:solidFill>
              <a:srgbClr val="A2A5A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036415" y="2575039"/>
              <a:ext cx="48895" cy="105410"/>
            </a:xfrm>
            <a:custGeom>
              <a:avLst/>
              <a:gdLst/>
              <a:ahLst/>
              <a:cxnLst/>
              <a:rect l="l" t="t" r="r" b="b"/>
              <a:pathLst>
                <a:path w="48895" h="105410">
                  <a:moveTo>
                    <a:pt x="48285" y="96685"/>
                  </a:moveTo>
                  <a:lnTo>
                    <a:pt x="27660" y="96685"/>
                  </a:lnTo>
                  <a:lnTo>
                    <a:pt x="27660" y="0"/>
                  </a:lnTo>
                  <a:lnTo>
                    <a:pt x="20637" y="0"/>
                  </a:lnTo>
                  <a:lnTo>
                    <a:pt x="20637" y="96685"/>
                  </a:lnTo>
                  <a:lnTo>
                    <a:pt x="0" y="96685"/>
                  </a:lnTo>
                  <a:lnTo>
                    <a:pt x="0" y="104978"/>
                  </a:lnTo>
                  <a:lnTo>
                    <a:pt x="20637" y="104978"/>
                  </a:lnTo>
                  <a:lnTo>
                    <a:pt x="27660" y="104978"/>
                  </a:lnTo>
                  <a:lnTo>
                    <a:pt x="48285" y="104978"/>
                  </a:lnTo>
                  <a:lnTo>
                    <a:pt x="48285" y="96685"/>
                  </a:lnTo>
                  <a:close/>
                </a:path>
              </a:pathLst>
            </a:custGeom>
            <a:solidFill>
              <a:srgbClr val="777B7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011917" y="2677798"/>
              <a:ext cx="97790" cy="11430"/>
            </a:xfrm>
            <a:custGeom>
              <a:avLst/>
              <a:gdLst/>
              <a:ahLst/>
              <a:cxnLst/>
              <a:rect l="l" t="t" r="r" b="b"/>
              <a:pathLst>
                <a:path w="97789" h="11430">
                  <a:moveTo>
                    <a:pt x="94856" y="0"/>
                  </a:moveTo>
                  <a:lnTo>
                    <a:pt x="2438" y="0"/>
                  </a:lnTo>
                  <a:lnTo>
                    <a:pt x="0" y="2451"/>
                  </a:lnTo>
                  <a:lnTo>
                    <a:pt x="0" y="8508"/>
                  </a:lnTo>
                  <a:lnTo>
                    <a:pt x="2438" y="10947"/>
                  </a:lnTo>
                  <a:lnTo>
                    <a:pt x="94856" y="10947"/>
                  </a:lnTo>
                  <a:lnTo>
                    <a:pt x="97294" y="8508"/>
                  </a:lnTo>
                  <a:lnTo>
                    <a:pt x="97294" y="5486"/>
                  </a:lnTo>
                  <a:lnTo>
                    <a:pt x="97294" y="2451"/>
                  </a:lnTo>
                  <a:lnTo>
                    <a:pt x="94856" y="0"/>
                  </a:lnTo>
                  <a:close/>
                </a:path>
              </a:pathLst>
            </a:custGeom>
            <a:solidFill>
              <a:srgbClr val="9BA0A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017987" y="2682383"/>
              <a:ext cx="41910" cy="1905"/>
            </a:xfrm>
            <a:custGeom>
              <a:avLst/>
              <a:gdLst/>
              <a:ahLst/>
              <a:cxnLst/>
              <a:rect l="l" t="t" r="r" b="b"/>
              <a:pathLst>
                <a:path w="41910" h="1905">
                  <a:moveTo>
                    <a:pt x="41376" y="0"/>
                  </a:moveTo>
                  <a:lnTo>
                    <a:pt x="419" y="0"/>
                  </a:lnTo>
                  <a:lnTo>
                    <a:pt x="0" y="406"/>
                  </a:lnTo>
                  <a:lnTo>
                    <a:pt x="0" y="1396"/>
                  </a:lnTo>
                  <a:lnTo>
                    <a:pt x="419" y="1790"/>
                  </a:lnTo>
                  <a:lnTo>
                    <a:pt x="41376" y="1790"/>
                  </a:lnTo>
                  <a:lnTo>
                    <a:pt x="41783" y="1396"/>
                  </a:lnTo>
                  <a:lnTo>
                    <a:pt x="41783" y="901"/>
                  </a:lnTo>
                  <a:lnTo>
                    <a:pt x="41783" y="406"/>
                  </a:lnTo>
                  <a:lnTo>
                    <a:pt x="41376" y="0"/>
                  </a:lnTo>
                  <a:close/>
                </a:path>
              </a:pathLst>
            </a:custGeom>
            <a:solidFill>
              <a:srgbClr val="EBECE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4" name="object 244"/>
          <p:cNvGrpSpPr/>
          <p:nvPr/>
        </p:nvGrpSpPr>
        <p:grpSpPr>
          <a:xfrm>
            <a:off x="3997731" y="2293467"/>
            <a:ext cx="125730" cy="362585"/>
            <a:chOff x="3997731" y="2293467"/>
            <a:chExt cx="125730" cy="362585"/>
          </a:xfrm>
        </p:grpSpPr>
        <p:pic>
          <p:nvPicPr>
            <p:cNvPr id="245" name="object 2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039844" y="2293467"/>
              <a:ext cx="43522" cy="146367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4022496" y="2439466"/>
              <a:ext cx="76200" cy="203835"/>
            </a:xfrm>
            <a:custGeom>
              <a:avLst/>
              <a:gdLst/>
              <a:ahLst/>
              <a:cxnLst/>
              <a:rect l="l" t="t" r="r" b="b"/>
              <a:pathLst>
                <a:path w="76200" h="203835">
                  <a:moveTo>
                    <a:pt x="76123" y="0"/>
                  </a:moveTo>
                  <a:lnTo>
                    <a:pt x="0" y="0"/>
                  </a:lnTo>
                  <a:lnTo>
                    <a:pt x="0" y="203288"/>
                  </a:lnTo>
                  <a:lnTo>
                    <a:pt x="76123" y="203288"/>
                  </a:lnTo>
                  <a:lnTo>
                    <a:pt x="76123" y="0"/>
                  </a:lnTo>
                  <a:close/>
                </a:path>
              </a:pathLst>
            </a:custGeom>
            <a:solidFill>
              <a:srgbClr val="E7A6A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022496" y="2633878"/>
              <a:ext cx="76200" cy="8890"/>
            </a:xfrm>
            <a:custGeom>
              <a:avLst/>
              <a:gdLst/>
              <a:ahLst/>
              <a:cxnLst/>
              <a:rect l="l" t="t" r="r" b="b"/>
              <a:pathLst>
                <a:path w="76200" h="8889">
                  <a:moveTo>
                    <a:pt x="76123" y="0"/>
                  </a:moveTo>
                  <a:lnTo>
                    <a:pt x="0" y="0"/>
                  </a:lnTo>
                  <a:lnTo>
                    <a:pt x="0" y="8864"/>
                  </a:lnTo>
                  <a:lnTo>
                    <a:pt x="76123" y="8864"/>
                  </a:lnTo>
                  <a:lnTo>
                    <a:pt x="76123" y="0"/>
                  </a:lnTo>
                  <a:close/>
                </a:path>
              </a:pathLst>
            </a:custGeom>
            <a:solidFill>
              <a:srgbClr val="A2A5A6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997731" y="2642692"/>
              <a:ext cx="125730" cy="13335"/>
            </a:xfrm>
            <a:custGeom>
              <a:avLst/>
              <a:gdLst/>
              <a:ahLst/>
              <a:cxnLst/>
              <a:rect l="l" t="t" r="r" b="b"/>
              <a:pathLst>
                <a:path w="125729" h="13335">
                  <a:moveTo>
                    <a:pt x="125653" y="0"/>
                  </a:moveTo>
                  <a:lnTo>
                    <a:pt x="0" y="0"/>
                  </a:lnTo>
                  <a:lnTo>
                    <a:pt x="0" y="12928"/>
                  </a:lnTo>
                  <a:lnTo>
                    <a:pt x="125653" y="12928"/>
                  </a:lnTo>
                  <a:lnTo>
                    <a:pt x="125653" y="0"/>
                  </a:lnTo>
                  <a:close/>
                </a:path>
              </a:pathLst>
            </a:custGeom>
            <a:solidFill>
              <a:srgbClr val="9BA0A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022496" y="2472816"/>
              <a:ext cx="35560" cy="137160"/>
            </a:xfrm>
            <a:custGeom>
              <a:avLst/>
              <a:gdLst/>
              <a:ahLst/>
              <a:cxnLst/>
              <a:rect l="l" t="t" r="r" b="b"/>
              <a:pathLst>
                <a:path w="35560" h="137160">
                  <a:moveTo>
                    <a:pt x="35102" y="132651"/>
                  </a:moveTo>
                  <a:lnTo>
                    <a:pt x="0" y="132651"/>
                  </a:lnTo>
                  <a:lnTo>
                    <a:pt x="0" y="136613"/>
                  </a:lnTo>
                  <a:lnTo>
                    <a:pt x="35102" y="136613"/>
                  </a:lnTo>
                  <a:lnTo>
                    <a:pt x="35102" y="132651"/>
                  </a:lnTo>
                  <a:close/>
                </a:path>
                <a:path w="35560" h="137160">
                  <a:moveTo>
                    <a:pt x="35102" y="106108"/>
                  </a:moveTo>
                  <a:lnTo>
                    <a:pt x="0" y="106108"/>
                  </a:lnTo>
                  <a:lnTo>
                    <a:pt x="0" y="110058"/>
                  </a:lnTo>
                  <a:lnTo>
                    <a:pt x="35102" y="110058"/>
                  </a:lnTo>
                  <a:lnTo>
                    <a:pt x="35102" y="106108"/>
                  </a:lnTo>
                  <a:close/>
                </a:path>
                <a:path w="35560" h="137160">
                  <a:moveTo>
                    <a:pt x="35102" y="79578"/>
                  </a:moveTo>
                  <a:lnTo>
                    <a:pt x="0" y="79578"/>
                  </a:lnTo>
                  <a:lnTo>
                    <a:pt x="0" y="83527"/>
                  </a:lnTo>
                  <a:lnTo>
                    <a:pt x="35102" y="83527"/>
                  </a:lnTo>
                  <a:lnTo>
                    <a:pt x="35102" y="79578"/>
                  </a:lnTo>
                  <a:close/>
                </a:path>
                <a:path w="35560" h="137160">
                  <a:moveTo>
                    <a:pt x="35102" y="53060"/>
                  </a:moveTo>
                  <a:lnTo>
                    <a:pt x="0" y="53060"/>
                  </a:lnTo>
                  <a:lnTo>
                    <a:pt x="0" y="57023"/>
                  </a:lnTo>
                  <a:lnTo>
                    <a:pt x="35102" y="57023"/>
                  </a:lnTo>
                  <a:lnTo>
                    <a:pt x="35102" y="53060"/>
                  </a:lnTo>
                  <a:close/>
                </a:path>
                <a:path w="35560" h="137160">
                  <a:moveTo>
                    <a:pt x="35102" y="26530"/>
                  </a:moveTo>
                  <a:lnTo>
                    <a:pt x="0" y="26530"/>
                  </a:lnTo>
                  <a:lnTo>
                    <a:pt x="0" y="30492"/>
                  </a:lnTo>
                  <a:lnTo>
                    <a:pt x="35102" y="30492"/>
                  </a:lnTo>
                  <a:lnTo>
                    <a:pt x="35102" y="26530"/>
                  </a:lnTo>
                  <a:close/>
                </a:path>
                <a:path w="35560" h="137160">
                  <a:moveTo>
                    <a:pt x="35102" y="0"/>
                  </a:moveTo>
                  <a:lnTo>
                    <a:pt x="0" y="0"/>
                  </a:lnTo>
                  <a:lnTo>
                    <a:pt x="0" y="3949"/>
                  </a:lnTo>
                  <a:lnTo>
                    <a:pt x="35102" y="3949"/>
                  </a:lnTo>
                  <a:lnTo>
                    <a:pt x="35102" y="0"/>
                  </a:lnTo>
                  <a:close/>
                </a:path>
              </a:pathLst>
            </a:custGeom>
            <a:solidFill>
              <a:srgbClr val="6D727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030933" y="2450078"/>
              <a:ext cx="9525" cy="175260"/>
            </a:xfrm>
            <a:custGeom>
              <a:avLst/>
              <a:gdLst/>
              <a:ahLst/>
              <a:cxnLst/>
              <a:rect l="l" t="t" r="r" b="b"/>
              <a:pathLst>
                <a:path w="9525" h="175260">
                  <a:moveTo>
                    <a:pt x="7073" y="0"/>
                  </a:moveTo>
                  <a:lnTo>
                    <a:pt x="2044" y="0"/>
                  </a:lnTo>
                  <a:lnTo>
                    <a:pt x="0" y="2044"/>
                  </a:lnTo>
                  <a:lnTo>
                    <a:pt x="0" y="172783"/>
                  </a:lnTo>
                  <a:lnTo>
                    <a:pt x="2044" y="174840"/>
                  </a:lnTo>
                  <a:lnTo>
                    <a:pt x="7073" y="174840"/>
                  </a:lnTo>
                  <a:lnTo>
                    <a:pt x="9105" y="172783"/>
                  </a:lnTo>
                  <a:lnTo>
                    <a:pt x="9105" y="4572"/>
                  </a:lnTo>
                  <a:lnTo>
                    <a:pt x="9105" y="2044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rgbClr val="EBECEB">
                <a:alpha val="2774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038882" y="2439470"/>
              <a:ext cx="60325" cy="194945"/>
            </a:xfrm>
            <a:custGeom>
              <a:avLst/>
              <a:gdLst/>
              <a:ahLst/>
              <a:cxnLst/>
              <a:rect l="l" t="t" r="r" b="b"/>
              <a:pathLst>
                <a:path w="60325" h="194944">
                  <a:moveTo>
                    <a:pt x="59740" y="0"/>
                  </a:moveTo>
                  <a:lnTo>
                    <a:pt x="0" y="0"/>
                  </a:lnTo>
                  <a:lnTo>
                    <a:pt x="31906" y="65025"/>
                  </a:lnTo>
                  <a:lnTo>
                    <a:pt x="49934" y="128004"/>
                  </a:lnTo>
                  <a:lnTo>
                    <a:pt x="57930" y="175584"/>
                  </a:lnTo>
                  <a:lnTo>
                    <a:pt x="59740" y="194411"/>
                  </a:lnTo>
                  <a:lnTo>
                    <a:pt x="59740" y="0"/>
                  </a:lnTo>
                  <a:close/>
                </a:path>
              </a:pathLst>
            </a:custGeom>
            <a:solidFill>
              <a:srgbClr val="F3ECE6">
                <a:alpha val="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005145" y="2649152"/>
              <a:ext cx="41910" cy="1905"/>
            </a:xfrm>
            <a:custGeom>
              <a:avLst/>
              <a:gdLst/>
              <a:ahLst/>
              <a:cxnLst/>
              <a:rect l="l" t="t" r="r" b="b"/>
              <a:pathLst>
                <a:path w="41910" h="1905">
                  <a:moveTo>
                    <a:pt x="41376" y="0"/>
                  </a:moveTo>
                  <a:lnTo>
                    <a:pt x="406" y="0"/>
                  </a:lnTo>
                  <a:lnTo>
                    <a:pt x="0" y="406"/>
                  </a:lnTo>
                  <a:lnTo>
                    <a:pt x="0" y="1396"/>
                  </a:lnTo>
                  <a:lnTo>
                    <a:pt x="406" y="1803"/>
                  </a:lnTo>
                  <a:lnTo>
                    <a:pt x="41376" y="1803"/>
                  </a:lnTo>
                  <a:lnTo>
                    <a:pt x="41783" y="1396"/>
                  </a:lnTo>
                  <a:lnTo>
                    <a:pt x="41783" y="901"/>
                  </a:lnTo>
                  <a:lnTo>
                    <a:pt x="41783" y="406"/>
                  </a:lnTo>
                  <a:lnTo>
                    <a:pt x="41376" y="0"/>
                  </a:lnTo>
                  <a:close/>
                </a:path>
              </a:pathLst>
            </a:custGeom>
            <a:solidFill>
              <a:srgbClr val="EBECE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3" name="object 253"/>
          <p:cNvGrpSpPr/>
          <p:nvPr/>
        </p:nvGrpSpPr>
        <p:grpSpPr>
          <a:xfrm>
            <a:off x="4168980" y="2575039"/>
            <a:ext cx="97790" cy="114300"/>
            <a:chOff x="4168980" y="2575039"/>
            <a:chExt cx="97790" cy="114300"/>
          </a:xfrm>
        </p:grpSpPr>
        <p:sp>
          <p:nvSpPr>
            <p:cNvPr id="254" name="object 254"/>
            <p:cNvSpPr/>
            <p:nvPr/>
          </p:nvSpPr>
          <p:spPr>
            <a:xfrm>
              <a:off x="4193476" y="2575039"/>
              <a:ext cx="48895" cy="105410"/>
            </a:xfrm>
            <a:custGeom>
              <a:avLst/>
              <a:gdLst/>
              <a:ahLst/>
              <a:cxnLst/>
              <a:rect l="l" t="t" r="r" b="b"/>
              <a:pathLst>
                <a:path w="48895" h="105410">
                  <a:moveTo>
                    <a:pt x="48285" y="0"/>
                  </a:moveTo>
                  <a:lnTo>
                    <a:pt x="0" y="0"/>
                  </a:lnTo>
                  <a:lnTo>
                    <a:pt x="0" y="104978"/>
                  </a:lnTo>
                  <a:lnTo>
                    <a:pt x="48285" y="104978"/>
                  </a:lnTo>
                  <a:lnTo>
                    <a:pt x="48285" y="0"/>
                  </a:lnTo>
                  <a:close/>
                </a:path>
              </a:pathLst>
            </a:custGeom>
            <a:solidFill>
              <a:srgbClr val="A2A5A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193476" y="2575039"/>
              <a:ext cx="48895" cy="105410"/>
            </a:xfrm>
            <a:custGeom>
              <a:avLst/>
              <a:gdLst/>
              <a:ahLst/>
              <a:cxnLst/>
              <a:rect l="l" t="t" r="r" b="b"/>
              <a:pathLst>
                <a:path w="48895" h="105410">
                  <a:moveTo>
                    <a:pt x="48285" y="96685"/>
                  </a:moveTo>
                  <a:lnTo>
                    <a:pt x="27660" y="96685"/>
                  </a:lnTo>
                  <a:lnTo>
                    <a:pt x="27660" y="0"/>
                  </a:lnTo>
                  <a:lnTo>
                    <a:pt x="20637" y="0"/>
                  </a:lnTo>
                  <a:lnTo>
                    <a:pt x="20637" y="96685"/>
                  </a:lnTo>
                  <a:lnTo>
                    <a:pt x="0" y="96685"/>
                  </a:lnTo>
                  <a:lnTo>
                    <a:pt x="0" y="104978"/>
                  </a:lnTo>
                  <a:lnTo>
                    <a:pt x="20637" y="104978"/>
                  </a:lnTo>
                  <a:lnTo>
                    <a:pt x="27660" y="104978"/>
                  </a:lnTo>
                  <a:lnTo>
                    <a:pt x="48285" y="104978"/>
                  </a:lnTo>
                  <a:lnTo>
                    <a:pt x="48285" y="96685"/>
                  </a:lnTo>
                  <a:close/>
                </a:path>
              </a:pathLst>
            </a:custGeom>
            <a:solidFill>
              <a:srgbClr val="777B7D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168980" y="2677798"/>
              <a:ext cx="97790" cy="11430"/>
            </a:xfrm>
            <a:custGeom>
              <a:avLst/>
              <a:gdLst/>
              <a:ahLst/>
              <a:cxnLst/>
              <a:rect l="l" t="t" r="r" b="b"/>
              <a:pathLst>
                <a:path w="97789" h="11430">
                  <a:moveTo>
                    <a:pt x="94856" y="0"/>
                  </a:moveTo>
                  <a:lnTo>
                    <a:pt x="2438" y="0"/>
                  </a:lnTo>
                  <a:lnTo>
                    <a:pt x="0" y="2451"/>
                  </a:lnTo>
                  <a:lnTo>
                    <a:pt x="0" y="8508"/>
                  </a:lnTo>
                  <a:lnTo>
                    <a:pt x="2438" y="10947"/>
                  </a:lnTo>
                  <a:lnTo>
                    <a:pt x="94856" y="10947"/>
                  </a:lnTo>
                  <a:lnTo>
                    <a:pt x="97294" y="8508"/>
                  </a:lnTo>
                  <a:lnTo>
                    <a:pt x="97294" y="5486"/>
                  </a:lnTo>
                  <a:lnTo>
                    <a:pt x="97294" y="2451"/>
                  </a:lnTo>
                  <a:lnTo>
                    <a:pt x="94856" y="0"/>
                  </a:lnTo>
                  <a:close/>
                </a:path>
              </a:pathLst>
            </a:custGeom>
            <a:solidFill>
              <a:srgbClr val="9BA0A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175051" y="2682383"/>
              <a:ext cx="41910" cy="1905"/>
            </a:xfrm>
            <a:custGeom>
              <a:avLst/>
              <a:gdLst/>
              <a:ahLst/>
              <a:cxnLst/>
              <a:rect l="l" t="t" r="r" b="b"/>
              <a:pathLst>
                <a:path w="41910" h="1905">
                  <a:moveTo>
                    <a:pt x="41376" y="0"/>
                  </a:moveTo>
                  <a:lnTo>
                    <a:pt x="419" y="0"/>
                  </a:lnTo>
                  <a:lnTo>
                    <a:pt x="0" y="406"/>
                  </a:lnTo>
                  <a:lnTo>
                    <a:pt x="0" y="1396"/>
                  </a:lnTo>
                  <a:lnTo>
                    <a:pt x="419" y="1790"/>
                  </a:lnTo>
                  <a:lnTo>
                    <a:pt x="41376" y="1790"/>
                  </a:lnTo>
                  <a:lnTo>
                    <a:pt x="41783" y="1396"/>
                  </a:lnTo>
                  <a:lnTo>
                    <a:pt x="41783" y="901"/>
                  </a:lnTo>
                  <a:lnTo>
                    <a:pt x="41783" y="406"/>
                  </a:lnTo>
                  <a:lnTo>
                    <a:pt x="41376" y="0"/>
                  </a:lnTo>
                  <a:close/>
                </a:path>
              </a:pathLst>
            </a:custGeom>
            <a:solidFill>
              <a:srgbClr val="EBECE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8" name="object 258"/>
          <p:cNvGrpSpPr/>
          <p:nvPr/>
        </p:nvGrpSpPr>
        <p:grpSpPr>
          <a:xfrm>
            <a:off x="4154792" y="2293467"/>
            <a:ext cx="125730" cy="362585"/>
            <a:chOff x="4154792" y="2293467"/>
            <a:chExt cx="125730" cy="362585"/>
          </a:xfrm>
        </p:grpSpPr>
        <p:pic>
          <p:nvPicPr>
            <p:cNvPr id="259" name="object 25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96918" y="2293467"/>
              <a:ext cx="43522" cy="146367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4179557" y="2439466"/>
              <a:ext cx="76200" cy="203835"/>
            </a:xfrm>
            <a:custGeom>
              <a:avLst/>
              <a:gdLst/>
              <a:ahLst/>
              <a:cxnLst/>
              <a:rect l="l" t="t" r="r" b="b"/>
              <a:pathLst>
                <a:path w="76200" h="203835">
                  <a:moveTo>
                    <a:pt x="76123" y="0"/>
                  </a:moveTo>
                  <a:lnTo>
                    <a:pt x="0" y="0"/>
                  </a:lnTo>
                  <a:lnTo>
                    <a:pt x="0" y="203288"/>
                  </a:lnTo>
                  <a:lnTo>
                    <a:pt x="76123" y="203288"/>
                  </a:lnTo>
                  <a:lnTo>
                    <a:pt x="76123" y="0"/>
                  </a:lnTo>
                  <a:close/>
                </a:path>
              </a:pathLst>
            </a:custGeom>
            <a:solidFill>
              <a:srgbClr val="E7A6A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179557" y="2633878"/>
              <a:ext cx="76200" cy="8890"/>
            </a:xfrm>
            <a:custGeom>
              <a:avLst/>
              <a:gdLst/>
              <a:ahLst/>
              <a:cxnLst/>
              <a:rect l="l" t="t" r="r" b="b"/>
              <a:pathLst>
                <a:path w="76200" h="8889">
                  <a:moveTo>
                    <a:pt x="76123" y="0"/>
                  </a:moveTo>
                  <a:lnTo>
                    <a:pt x="0" y="0"/>
                  </a:lnTo>
                  <a:lnTo>
                    <a:pt x="0" y="8864"/>
                  </a:lnTo>
                  <a:lnTo>
                    <a:pt x="76123" y="8864"/>
                  </a:lnTo>
                  <a:lnTo>
                    <a:pt x="76123" y="0"/>
                  </a:lnTo>
                  <a:close/>
                </a:path>
              </a:pathLst>
            </a:custGeom>
            <a:solidFill>
              <a:srgbClr val="A2A5A6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154792" y="2642692"/>
              <a:ext cx="125730" cy="13335"/>
            </a:xfrm>
            <a:custGeom>
              <a:avLst/>
              <a:gdLst/>
              <a:ahLst/>
              <a:cxnLst/>
              <a:rect l="l" t="t" r="r" b="b"/>
              <a:pathLst>
                <a:path w="125729" h="13335">
                  <a:moveTo>
                    <a:pt x="125653" y="0"/>
                  </a:moveTo>
                  <a:lnTo>
                    <a:pt x="0" y="0"/>
                  </a:lnTo>
                  <a:lnTo>
                    <a:pt x="0" y="12928"/>
                  </a:lnTo>
                  <a:lnTo>
                    <a:pt x="125653" y="12928"/>
                  </a:lnTo>
                  <a:lnTo>
                    <a:pt x="125653" y="0"/>
                  </a:lnTo>
                  <a:close/>
                </a:path>
              </a:pathLst>
            </a:custGeom>
            <a:solidFill>
              <a:srgbClr val="9BA0A3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179557" y="2472816"/>
              <a:ext cx="35560" cy="137160"/>
            </a:xfrm>
            <a:custGeom>
              <a:avLst/>
              <a:gdLst/>
              <a:ahLst/>
              <a:cxnLst/>
              <a:rect l="l" t="t" r="r" b="b"/>
              <a:pathLst>
                <a:path w="35560" h="137160">
                  <a:moveTo>
                    <a:pt x="35102" y="132651"/>
                  </a:moveTo>
                  <a:lnTo>
                    <a:pt x="0" y="132651"/>
                  </a:lnTo>
                  <a:lnTo>
                    <a:pt x="0" y="136613"/>
                  </a:lnTo>
                  <a:lnTo>
                    <a:pt x="35102" y="136613"/>
                  </a:lnTo>
                  <a:lnTo>
                    <a:pt x="35102" y="132651"/>
                  </a:lnTo>
                  <a:close/>
                </a:path>
                <a:path w="35560" h="137160">
                  <a:moveTo>
                    <a:pt x="35102" y="106108"/>
                  </a:moveTo>
                  <a:lnTo>
                    <a:pt x="0" y="106108"/>
                  </a:lnTo>
                  <a:lnTo>
                    <a:pt x="0" y="110058"/>
                  </a:lnTo>
                  <a:lnTo>
                    <a:pt x="35102" y="110058"/>
                  </a:lnTo>
                  <a:lnTo>
                    <a:pt x="35102" y="106108"/>
                  </a:lnTo>
                  <a:close/>
                </a:path>
                <a:path w="35560" h="137160">
                  <a:moveTo>
                    <a:pt x="35102" y="79578"/>
                  </a:moveTo>
                  <a:lnTo>
                    <a:pt x="0" y="79578"/>
                  </a:lnTo>
                  <a:lnTo>
                    <a:pt x="0" y="83527"/>
                  </a:lnTo>
                  <a:lnTo>
                    <a:pt x="35102" y="83527"/>
                  </a:lnTo>
                  <a:lnTo>
                    <a:pt x="35102" y="79578"/>
                  </a:lnTo>
                  <a:close/>
                </a:path>
                <a:path w="35560" h="137160">
                  <a:moveTo>
                    <a:pt x="35102" y="53060"/>
                  </a:moveTo>
                  <a:lnTo>
                    <a:pt x="0" y="53060"/>
                  </a:lnTo>
                  <a:lnTo>
                    <a:pt x="0" y="57023"/>
                  </a:lnTo>
                  <a:lnTo>
                    <a:pt x="35102" y="57023"/>
                  </a:lnTo>
                  <a:lnTo>
                    <a:pt x="35102" y="53060"/>
                  </a:lnTo>
                  <a:close/>
                </a:path>
                <a:path w="35560" h="137160">
                  <a:moveTo>
                    <a:pt x="35102" y="26530"/>
                  </a:moveTo>
                  <a:lnTo>
                    <a:pt x="0" y="26530"/>
                  </a:lnTo>
                  <a:lnTo>
                    <a:pt x="0" y="30492"/>
                  </a:lnTo>
                  <a:lnTo>
                    <a:pt x="35102" y="30492"/>
                  </a:lnTo>
                  <a:lnTo>
                    <a:pt x="35102" y="26530"/>
                  </a:lnTo>
                  <a:close/>
                </a:path>
                <a:path w="35560" h="137160">
                  <a:moveTo>
                    <a:pt x="35102" y="0"/>
                  </a:moveTo>
                  <a:lnTo>
                    <a:pt x="0" y="0"/>
                  </a:lnTo>
                  <a:lnTo>
                    <a:pt x="0" y="3949"/>
                  </a:lnTo>
                  <a:lnTo>
                    <a:pt x="35102" y="3949"/>
                  </a:lnTo>
                  <a:lnTo>
                    <a:pt x="35102" y="0"/>
                  </a:lnTo>
                  <a:close/>
                </a:path>
              </a:pathLst>
            </a:custGeom>
            <a:solidFill>
              <a:srgbClr val="6D7274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187996" y="2450078"/>
              <a:ext cx="9525" cy="175260"/>
            </a:xfrm>
            <a:custGeom>
              <a:avLst/>
              <a:gdLst/>
              <a:ahLst/>
              <a:cxnLst/>
              <a:rect l="l" t="t" r="r" b="b"/>
              <a:pathLst>
                <a:path w="9525" h="175260">
                  <a:moveTo>
                    <a:pt x="7073" y="0"/>
                  </a:moveTo>
                  <a:lnTo>
                    <a:pt x="2044" y="0"/>
                  </a:lnTo>
                  <a:lnTo>
                    <a:pt x="0" y="2044"/>
                  </a:lnTo>
                  <a:lnTo>
                    <a:pt x="0" y="172783"/>
                  </a:lnTo>
                  <a:lnTo>
                    <a:pt x="2044" y="174840"/>
                  </a:lnTo>
                  <a:lnTo>
                    <a:pt x="7073" y="174840"/>
                  </a:lnTo>
                  <a:lnTo>
                    <a:pt x="9105" y="172783"/>
                  </a:lnTo>
                  <a:lnTo>
                    <a:pt x="9105" y="4572"/>
                  </a:lnTo>
                  <a:lnTo>
                    <a:pt x="9105" y="2044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rgbClr val="EBECEB">
                <a:alpha val="2774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195945" y="2439470"/>
              <a:ext cx="60325" cy="194945"/>
            </a:xfrm>
            <a:custGeom>
              <a:avLst/>
              <a:gdLst/>
              <a:ahLst/>
              <a:cxnLst/>
              <a:rect l="l" t="t" r="r" b="b"/>
              <a:pathLst>
                <a:path w="60325" h="194944">
                  <a:moveTo>
                    <a:pt x="59740" y="0"/>
                  </a:moveTo>
                  <a:lnTo>
                    <a:pt x="0" y="0"/>
                  </a:lnTo>
                  <a:lnTo>
                    <a:pt x="31906" y="65025"/>
                  </a:lnTo>
                  <a:lnTo>
                    <a:pt x="49934" y="128004"/>
                  </a:lnTo>
                  <a:lnTo>
                    <a:pt x="57930" y="175584"/>
                  </a:lnTo>
                  <a:lnTo>
                    <a:pt x="59740" y="194411"/>
                  </a:lnTo>
                  <a:lnTo>
                    <a:pt x="59740" y="0"/>
                  </a:lnTo>
                  <a:close/>
                </a:path>
              </a:pathLst>
            </a:custGeom>
            <a:solidFill>
              <a:srgbClr val="F3ECE6">
                <a:alpha val="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162208" y="2649152"/>
              <a:ext cx="41910" cy="1905"/>
            </a:xfrm>
            <a:custGeom>
              <a:avLst/>
              <a:gdLst/>
              <a:ahLst/>
              <a:cxnLst/>
              <a:rect l="l" t="t" r="r" b="b"/>
              <a:pathLst>
                <a:path w="41910" h="1905">
                  <a:moveTo>
                    <a:pt x="41376" y="0"/>
                  </a:moveTo>
                  <a:lnTo>
                    <a:pt x="406" y="0"/>
                  </a:lnTo>
                  <a:lnTo>
                    <a:pt x="0" y="406"/>
                  </a:lnTo>
                  <a:lnTo>
                    <a:pt x="0" y="1396"/>
                  </a:lnTo>
                  <a:lnTo>
                    <a:pt x="406" y="1803"/>
                  </a:lnTo>
                  <a:lnTo>
                    <a:pt x="41376" y="1803"/>
                  </a:lnTo>
                  <a:lnTo>
                    <a:pt x="41783" y="1396"/>
                  </a:lnTo>
                  <a:lnTo>
                    <a:pt x="41783" y="901"/>
                  </a:lnTo>
                  <a:lnTo>
                    <a:pt x="41783" y="406"/>
                  </a:lnTo>
                  <a:lnTo>
                    <a:pt x="41376" y="0"/>
                  </a:lnTo>
                  <a:close/>
                </a:path>
              </a:pathLst>
            </a:custGeom>
            <a:solidFill>
              <a:srgbClr val="EBECEB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7" name="object 267"/>
          <p:cNvGrpSpPr/>
          <p:nvPr/>
        </p:nvGrpSpPr>
        <p:grpSpPr>
          <a:xfrm>
            <a:off x="4356722" y="2488628"/>
            <a:ext cx="316865" cy="200660"/>
            <a:chOff x="4356722" y="2488628"/>
            <a:chExt cx="316865" cy="200660"/>
          </a:xfrm>
        </p:grpSpPr>
        <p:sp>
          <p:nvSpPr>
            <p:cNvPr id="268" name="object 268"/>
            <p:cNvSpPr/>
            <p:nvPr/>
          </p:nvSpPr>
          <p:spPr>
            <a:xfrm>
              <a:off x="4356722" y="2627884"/>
              <a:ext cx="316865" cy="60960"/>
            </a:xfrm>
            <a:custGeom>
              <a:avLst/>
              <a:gdLst/>
              <a:ahLst/>
              <a:cxnLst/>
              <a:rect l="l" t="t" r="r" b="b"/>
              <a:pathLst>
                <a:path w="316864" h="60960">
                  <a:moveTo>
                    <a:pt x="316433" y="0"/>
                  </a:moveTo>
                  <a:lnTo>
                    <a:pt x="0" y="0"/>
                  </a:lnTo>
                  <a:lnTo>
                    <a:pt x="0" y="60871"/>
                  </a:lnTo>
                  <a:lnTo>
                    <a:pt x="316433" y="60871"/>
                  </a:lnTo>
                  <a:lnTo>
                    <a:pt x="316433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583582" y="2627884"/>
              <a:ext cx="37465" cy="60960"/>
            </a:xfrm>
            <a:custGeom>
              <a:avLst/>
              <a:gdLst/>
              <a:ahLst/>
              <a:cxnLst/>
              <a:rect l="l" t="t" r="r" b="b"/>
              <a:pathLst>
                <a:path w="37464" h="60960">
                  <a:moveTo>
                    <a:pt x="37337" y="0"/>
                  </a:moveTo>
                  <a:lnTo>
                    <a:pt x="0" y="0"/>
                  </a:lnTo>
                  <a:lnTo>
                    <a:pt x="0" y="60871"/>
                  </a:lnTo>
                  <a:lnTo>
                    <a:pt x="37337" y="60871"/>
                  </a:lnTo>
                  <a:lnTo>
                    <a:pt x="37337" y="0"/>
                  </a:lnTo>
                  <a:close/>
                </a:path>
              </a:pathLst>
            </a:custGeom>
            <a:solidFill>
              <a:srgbClr val="9E3E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563338" y="2627884"/>
              <a:ext cx="10795" cy="60960"/>
            </a:xfrm>
            <a:custGeom>
              <a:avLst/>
              <a:gdLst/>
              <a:ahLst/>
              <a:cxnLst/>
              <a:rect l="l" t="t" r="r" b="b"/>
              <a:pathLst>
                <a:path w="10795" h="60960">
                  <a:moveTo>
                    <a:pt x="10706" y="0"/>
                  </a:moveTo>
                  <a:lnTo>
                    <a:pt x="0" y="0"/>
                  </a:lnTo>
                  <a:lnTo>
                    <a:pt x="0" y="60871"/>
                  </a:lnTo>
                  <a:lnTo>
                    <a:pt x="10706" y="60871"/>
                  </a:lnTo>
                  <a:lnTo>
                    <a:pt x="10706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356722" y="2558249"/>
              <a:ext cx="316865" cy="60960"/>
            </a:xfrm>
            <a:custGeom>
              <a:avLst/>
              <a:gdLst/>
              <a:ahLst/>
              <a:cxnLst/>
              <a:rect l="l" t="t" r="r" b="b"/>
              <a:pathLst>
                <a:path w="316864" h="60960">
                  <a:moveTo>
                    <a:pt x="316433" y="0"/>
                  </a:moveTo>
                  <a:lnTo>
                    <a:pt x="0" y="0"/>
                  </a:lnTo>
                  <a:lnTo>
                    <a:pt x="0" y="60883"/>
                  </a:lnTo>
                  <a:lnTo>
                    <a:pt x="316433" y="60883"/>
                  </a:lnTo>
                  <a:lnTo>
                    <a:pt x="316433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583582" y="2558249"/>
              <a:ext cx="37465" cy="60960"/>
            </a:xfrm>
            <a:custGeom>
              <a:avLst/>
              <a:gdLst/>
              <a:ahLst/>
              <a:cxnLst/>
              <a:rect l="l" t="t" r="r" b="b"/>
              <a:pathLst>
                <a:path w="37464" h="60960">
                  <a:moveTo>
                    <a:pt x="37337" y="0"/>
                  </a:moveTo>
                  <a:lnTo>
                    <a:pt x="0" y="0"/>
                  </a:lnTo>
                  <a:lnTo>
                    <a:pt x="0" y="60883"/>
                  </a:lnTo>
                  <a:lnTo>
                    <a:pt x="37337" y="60883"/>
                  </a:lnTo>
                  <a:lnTo>
                    <a:pt x="37337" y="0"/>
                  </a:lnTo>
                  <a:close/>
                </a:path>
              </a:pathLst>
            </a:custGeom>
            <a:solidFill>
              <a:srgbClr val="9E3E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4563338" y="2558249"/>
              <a:ext cx="10795" cy="60960"/>
            </a:xfrm>
            <a:custGeom>
              <a:avLst/>
              <a:gdLst/>
              <a:ahLst/>
              <a:cxnLst/>
              <a:rect l="l" t="t" r="r" b="b"/>
              <a:pathLst>
                <a:path w="10795" h="60960">
                  <a:moveTo>
                    <a:pt x="10706" y="0"/>
                  </a:moveTo>
                  <a:lnTo>
                    <a:pt x="0" y="0"/>
                  </a:lnTo>
                  <a:lnTo>
                    <a:pt x="0" y="60883"/>
                  </a:lnTo>
                  <a:lnTo>
                    <a:pt x="10706" y="60883"/>
                  </a:lnTo>
                  <a:lnTo>
                    <a:pt x="10706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356722" y="2488628"/>
              <a:ext cx="316865" cy="60960"/>
            </a:xfrm>
            <a:custGeom>
              <a:avLst/>
              <a:gdLst/>
              <a:ahLst/>
              <a:cxnLst/>
              <a:rect l="l" t="t" r="r" b="b"/>
              <a:pathLst>
                <a:path w="316864" h="60960">
                  <a:moveTo>
                    <a:pt x="316433" y="0"/>
                  </a:moveTo>
                  <a:lnTo>
                    <a:pt x="0" y="0"/>
                  </a:lnTo>
                  <a:lnTo>
                    <a:pt x="0" y="60883"/>
                  </a:lnTo>
                  <a:lnTo>
                    <a:pt x="316433" y="60883"/>
                  </a:lnTo>
                  <a:lnTo>
                    <a:pt x="316433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583582" y="2488628"/>
              <a:ext cx="37465" cy="60960"/>
            </a:xfrm>
            <a:custGeom>
              <a:avLst/>
              <a:gdLst/>
              <a:ahLst/>
              <a:cxnLst/>
              <a:rect l="l" t="t" r="r" b="b"/>
              <a:pathLst>
                <a:path w="37464" h="60960">
                  <a:moveTo>
                    <a:pt x="37337" y="0"/>
                  </a:moveTo>
                  <a:lnTo>
                    <a:pt x="0" y="0"/>
                  </a:lnTo>
                  <a:lnTo>
                    <a:pt x="0" y="60883"/>
                  </a:lnTo>
                  <a:lnTo>
                    <a:pt x="37337" y="60883"/>
                  </a:lnTo>
                  <a:lnTo>
                    <a:pt x="37337" y="0"/>
                  </a:lnTo>
                  <a:close/>
                </a:path>
              </a:pathLst>
            </a:custGeom>
            <a:solidFill>
              <a:srgbClr val="9E3E3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563338" y="2488628"/>
              <a:ext cx="10795" cy="60960"/>
            </a:xfrm>
            <a:custGeom>
              <a:avLst/>
              <a:gdLst/>
              <a:ahLst/>
              <a:cxnLst/>
              <a:rect l="l" t="t" r="r" b="b"/>
              <a:pathLst>
                <a:path w="10795" h="60960">
                  <a:moveTo>
                    <a:pt x="10706" y="0"/>
                  </a:moveTo>
                  <a:lnTo>
                    <a:pt x="0" y="0"/>
                  </a:lnTo>
                  <a:lnTo>
                    <a:pt x="0" y="60883"/>
                  </a:lnTo>
                  <a:lnTo>
                    <a:pt x="10706" y="60883"/>
                  </a:lnTo>
                  <a:lnTo>
                    <a:pt x="10706" y="0"/>
                  </a:lnTo>
                  <a:close/>
                </a:path>
              </a:pathLst>
            </a:custGeom>
            <a:solidFill>
              <a:srgbClr val="54C2B5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7" name="object 277"/>
          <p:cNvSpPr/>
          <p:nvPr/>
        </p:nvSpPr>
        <p:spPr>
          <a:xfrm>
            <a:off x="0" y="0"/>
            <a:ext cx="7560309" cy="1430020"/>
          </a:xfrm>
          <a:custGeom>
            <a:avLst/>
            <a:gdLst/>
            <a:ahLst/>
            <a:cxnLst/>
            <a:rect l="l" t="t" r="r" b="b"/>
            <a:pathLst>
              <a:path w="7560309" h="1430020">
                <a:moveTo>
                  <a:pt x="7559992" y="0"/>
                </a:moveTo>
                <a:lnTo>
                  <a:pt x="0" y="0"/>
                </a:lnTo>
                <a:lnTo>
                  <a:pt x="0" y="1429562"/>
                </a:lnTo>
                <a:lnTo>
                  <a:pt x="7559992" y="1429562"/>
                </a:lnTo>
                <a:lnTo>
                  <a:pt x="7559992" y="0"/>
                </a:lnTo>
                <a:close/>
              </a:path>
            </a:pathLst>
          </a:custGeom>
          <a:solidFill>
            <a:srgbClr val="0A9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 txBox="1">
            <a:spLocks noGrp="1"/>
          </p:cNvSpPr>
          <p:nvPr>
            <p:ph type="title"/>
          </p:nvPr>
        </p:nvSpPr>
        <p:spPr>
          <a:xfrm>
            <a:off x="401091" y="332099"/>
            <a:ext cx="47580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NEVER SHARE </a:t>
            </a:r>
            <a:r>
              <a:rPr spc="-10" dirty="0"/>
              <a:t>ANTIBIOTICS </a:t>
            </a: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YOUR</a:t>
            </a:r>
            <a:r>
              <a:rPr spc="-25" dirty="0"/>
              <a:t> </a:t>
            </a:r>
            <a:r>
              <a:rPr dirty="0"/>
              <a:t>FRIENDS</a:t>
            </a:r>
            <a:r>
              <a:rPr spc="-25" dirty="0"/>
              <a:t> </a:t>
            </a:r>
            <a:r>
              <a:rPr dirty="0"/>
              <a:t>&amp;</a:t>
            </a:r>
            <a:r>
              <a:rPr spc="-25" dirty="0"/>
              <a:t> </a:t>
            </a:r>
            <a:r>
              <a:rPr spc="-90" dirty="0"/>
              <a:t>FAMILY</a:t>
            </a:r>
          </a:p>
        </p:txBody>
      </p:sp>
      <p:sp>
        <p:nvSpPr>
          <p:cNvPr id="279" name="object 279"/>
          <p:cNvSpPr txBox="1"/>
          <p:nvPr/>
        </p:nvSpPr>
        <p:spPr>
          <a:xfrm>
            <a:off x="352289" y="1684439"/>
            <a:ext cx="29883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The pharmacists can 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recommend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some over-the-counter 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medication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to alleviate symptoms, 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until </a:t>
            </a:r>
            <a:r>
              <a:rPr sz="1500" b="1" dirty="0">
                <a:solidFill>
                  <a:srgbClr val="58595B"/>
                </a:solidFill>
                <a:latin typeface="Proxima Nova"/>
                <a:cs typeface="Proxima Nova"/>
              </a:rPr>
              <a:t>consulting a </a:t>
            </a:r>
            <a:r>
              <a:rPr sz="1500" b="1" spc="-10" dirty="0">
                <a:solidFill>
                  <a:srgbClr val="58595B"/>
                </a:solidFill>
                <a:latin typeface="Proxima Nova"/>
                <a:cs typeface="Proxima Nova"/>
              </a:rPr>
              <a:t>doctor</a:t>
            </a:r>
            <a:endParaRPr sz="1500" dirty="0">
              <a:latin typeface="Proxima Nova"/>
              <a:cs typeface="Proxima Nova"/>
            </a:endParaRPr>
          </a:p>
        </p:txBody>
      </p:sp>
      <p:grpSp>
        <p:nvGrpSpPr>
          <p:cNvPr id="280" name="object 280"/>
          <p:cNvGrpSpPr/>
          <p:nvPr/>
        </p:nvGrpSpPr>
        <p:grpSpPr>
          <a:xfrm>
            <a:off x="3235744" y="3769741"/>
            <a:ext cx="4324350" cy="1576705"/>
            <a:chOff x="3235744" y="3769741"/>
            <a:chExt cx="4324350" cy="1576705"/>
          </a:xfrm>
        </p:grpSpPr>
        <p:sp>
          <p:nvSpPr>
            <p:cNvPr id="281" name="object 281"/>
            <p:cNvSpPr/>
            <p:nvPr/>
          </p:nvSpPr>
          <p:spPr>
            <a:xfrm>
              <a:off x="3235744" y="4691126"/>
              <a:ext cx="4324350" cy="655320"/>
            </a:xfrm>
            <a:custGeom>
              <a:avLst/>
              <a:gdLst/>
              <a:ahLst/>
              <a:cxnLst/>
              <a:rect l="l" t="t" r="r" b="b"/>
              <a:pathLst>
                <a:path w="4324350" h="655320">
                  <a:moveTo>
                    <a:pt x="0" y="654875"/>
                  </a:moveTo>
                  <a:lnTo>
                    <a:pt x="4324248" y="654875"/>
                  </a:lnTo>
                  <a:lnTo>
                    <a:pt x="4324248" y="0"/>
                  </a:lnTo>
                  <a:lnTo>
                    <a:pt x="0" y="0"/>
                  </a:lnTo>
                  <a:lnTo>
                    <a:pt x="0" y="654875"/>
                  </a:lnTo>
                  <a:close/>
                </a:path>
              </a:pathLst>
            </a:custGeom>
            <a:solidFill>
              <a:srgbClr val="35B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3235744" y="4891646"/>
              <a:ext cx="800100" cy="94615"/>
            </a:xfrm>
            <a:custGeom>
              <a:avLst/>
              <a:gdLst/>
              <a:ahLst/>
              <a:cxnLst/>
              <a:rect l="l" t="t" r="r" b="b"/>
              <a:pathLst>
                <a:path w="800100" h="94614">
                  <a:moveTo>
                    <a:pt x="799896" y="0"/>
                  </a:moveTo>
                  <a:lnTo>
                    <a:pt x="0" y="0"/>
                  </a:lnTo>
                  <a:lnTo>
                    <a:pt x="0" y="94157"/>
                  </a:lnTo>
                  <a:lnTo>
                    <a:pt x="799896" y="94157"/>
                  </a:lnTo>
                  <a:lnTo>
                    <a:pt x="799896" y="0"/>
                  </a:lnTo>
                  <a:close/>
                </a:path>
              </a:pathLst>
            </a:custGeom>
            <a:solidFill>
              <a:srgbClr val="5BC2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235744" y="3769741"/>
              <a:ext cx="4324350" cy="153035"/>
            </a:xfrm>
            <a:custGeom>
              <a:avLst/>
              <a:gdLst/>
              <a:ahLst/>
              <a:cxnLst/>
              <a:rect l="l" t="t" r="r" b="b"/>
              <a:pathLst>
                <a:path w="4324350" h="153035">
                  <a:moveTo>
                    <a:pt x="0" y="152654"/>
                  </a:moveTo>
                  <a:lnTo>
                    <a:pt x="4324248" y="152654"/>
                  </a:lnTo>
                  <a:lnTo>
                    <a:pt x="4324248" y="0"/>
                  </a:lnTo>
                  <a:lnTo>
                    <a:pt x="0" y="0"/>
                  </a:lnTo>
                  <a:lnTo>
                    <a:pt x="0" y="152654"/>
                  </a:lnTo>
                  <a:close/>
                </a:path>
              </a:pathLst>
            </a:custGeom>
            <a:solidFill>
              <a:srgbClr val="35BB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235744" y="3922395"/>
              <a:ext cx="4324350" cy="1224915"/>
            </a:xfrm>
            <a:custGeom>
              <a:avLst/>
              <a:gdLst/>
              <a:ahLst/>
              <a:cxnLst/>
              <a:rect l="l" t="t" r="r" b="b"/>
              <a:pathLst>
                <a:path w="4324350" h="1224914">
                  <a:moveTo>
                    <a:pt x="799896" y="1130312"/>
                  </a:moveTo>
                  <a:lnTo>
                    <a:pt x="0" y="1130312"/>
                  </a:lnTo>
                  <a:lnTo>
                    <a:pt x="0" y="1224470"/>
                  </a:lnTo>
                  <a:lnTo>
                    <a:pt x="799896" y="1224470"/>
                  </a:lnTo>
                  <a:lnTo>
                    <a:pt x="799896" y="1130312"/>
                  </a:lnTo>
                  <a:close/>
                </a:path>
                <a:path w="4324350" h="1224914">
                  <a:moveTo>
                    <a:pt x="4324248" y="0"/>
                  </a:moveTo>
                  <a:lnTo>
                    <a:pt x="0" y="0"/>
                  </a:lnTo>
                  <a:lnTo>
                    <a:pt x="0" y="768731"/>
                  </a:lnTo>
                  <a:lnTo>
                    <a:pt x="4324248" y="768731"/>
                  </a:lnTo>
                  <a:lnTo>
                    <a:pt x="4324248" y="0"/>
                  </a:lnTo>
                  <a:close/>
                </a:path>
              </a:pathLst>
            </a:custGeom>
            <a:solidFill>
              <a:srgbClr val="5BC2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5" name="object 285"/>
          <p:cNvSpPr txBox="1"/>
          <p:nvPr/>
        </p:nvSpPr>
        <p:spPr>
          <a:xfrm>
            <a:off x="3235744" y="3954841"/>
            <a:ext cx="4324350" cy="433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7985">
              <a:lnSpc>
                <a:spcPct val="100000"/>
              </a:lnSpc>
              <a:spcBef>
                <a:spcPts val="120"/>
              </a:spcBef>
            </a:pPr>
            <a:r>
              <a:rPr sz="2650" b="1" spc="-10" dirty="0">
                <a:solidFill>
                  <a:srgbClr val="8FD2C7"/>
                </a:solidFill>
                <a:latin typeface="Proxima Nova Black"/>
                <a:cs typeface="Proxima Nova Black"/>
              </a:rPr>
              <a:t>PHARMACY</a:t>
            </a:r>
            <a:endParaRPr sz="2650">
              <a:latin typeface="Proxima Nova Black"/>
              <a:cs typeface="Proxima Nova Black"/>
            </a:endParaRPr>
          </a:p>
        </p:txBody>
      </p:sp>
      <p:grpSp>
        <p:nvGrpSpPr>
          <p:cNvPr id="286" name="object 286"/>
          <p:cNvGrpSpPr/>
          <p:nvPr/>
        </p:nvGrpSpPr>
        <p:grpSpPr>
          <a:xfrm>
            <a:off x="0" y="2297264"/>
            <a:ext cx="7560309" cy="3049270"/>
            <a:chOff x="0" y="2297264"/>
            <a:chExt cx="7560309" cy="3049270"/>
          </a:xfrm>
        </p:grpSpPr>
        <p:sp>
          <p:nvSpPr>
            <p:cNvPr id="287" name="object 287"/>
            <p:cNvSpPr/>
            <p:nvPr/>
          </p:nvSpPr>
          <p:spPr>
            <a:xfrm>
              <a:off x="4257854" y="4418802"/>
              <a:ext cx="568960" cy="568960"/>
            </a:xfrm>
            <a:custGeom>
              <a:avLst/>
              <a:gdLst/>
              <a:ahLst/>
              <a:cxnLst/>
              <a:rect l="l" t="t" r="r" b="b"/>
              <a:pathLst>
                <a:path w="568960" h="568960">
                  <a:moveTo>
                    <a:pt x="284200" y="0"/>
                  </a:moveTo>
                  <a:lnTo>
                    <a:pt x="238101" y="3720"/>
                  </a:lnTo>
                  <a:lnTo>
                    <a:pt x="194371" y="14490"/>
                  </a:lnTo>
                  <a:lnTo>
                    <a:pt x="153594" y="31724"/>
                  </a:lnTo>
                  <a:lnTo>
                    <a:pt x="116355" y="54838"/>
                  </a:lnTo>
                  <a:lnTo>
                    <a:pt x="83240" y="83246"/>
                  </a:lnTo>
                  <a:lnTo>
                    <a:pt x="54834" y="116363"/>
                  </a:lnTo>
                  <a:lnTo>
                    <a:pt x="31722" y="153604"/>
                  </a:lnTo>
                  <a:lnTo>
                    <a:pt x="14488" y="194382"/>
                  </a:lnTo>
                  <a:lnTo>
                    <a:pt x="3719" y="238114"/>
                  </a:lnTo>
                  <a:lnTo>
                    <a:pt x="0" y="284213"/>
                  </a:lnTo>
                  <a:lnTo>
                    <a:pt x="3719" y="330312"/>
                  </a:lnTo>
                  <a:lnTo>
                    <a:pt x="14488" y="374043"/>
                  </a:lnTo>
                  <a:lnTo>
                    <a:pt x="31722" y="414822"/>
                  </a:lnTo>
                  <a:lnTo>
                    <a:pt x="54834" y="452062"/>
                  </a:lnTo>
                  <a:lnTo>
                    <a:pt x="83240" y="485179"/>
                  </a:lnTo>
                  <a:lnTo>
                    <a:pt x="116355" y="513587"/>
                  </a:lnTo>
                  <a:lnTo>
                    <a:pt x="153594" y="536701"/>
                  </a:lnTo>
                  <a:lnTo>
                    <a:pt x="194371" y="553936"/>
                  </a:lnTo>
                  <a:lnTo>
                    <a:pt x="238101" y="564706"/>
                  </a:lnTo>
                  <a:lnTo>
                    <a:pt x="284200" y="568426"/>
                  </a:lnTo>
                  <a:lnTo>
                    <a:pt x="330302" y="564706"/>
                  </a:lnTo>
                  <a:lnTo>
                    <a:pt x="374036" y="553936"/>
                  </a:lnTo>
                  <a:lnTo>
                    <a:pt x="414815" y="536701"/>
                  </a:lnTo>
                  <a:lnTo>
                    <a:pt x="452055" y="513587"/>
                  </a:lnTo>
                  <a:lnTo>
                    <a:pt x="485171" y="485179"/>
                  </a:lnTo>
                  <a:lnTo>
                    <a:pt x="513578" y="452062"/>
                  </a:lnTo>
                  <a:lnTo>
                    <a:pt x="536691" y="414822"/>
                  </a:lnTo>
                  <a:lnTo>
                    <a:pt x="553925" y="374043"/>
                  </a:lnTo>
                  <a:lnTo>
                    <a:pt x="564694" y="330312"/>
                  </a:lnTo>
                  <a:lnTo>
                    <a:pt x="568413" y="284213"/>
                  </a:lnTo>
                  <a:lnTo>
                    <a:pt x="564694" y="238114"/>
                  </a:lnTo>
                  <a:lnTo>
                    <a:pt x="553925" y="194382"/>
                  </a:lnTo>
                  <a:lnTo>
                    <a:pt x="536691" y="153604"/>
                  </a:lnTo>
                  <a:lnTo>
                    <a:pt x="513578" y="116363"/>
                  </a:lnTo>
                  <a:lnTo>
                    <a:pt x="485171" y="83246"/>
                  </a:lnTo>
                  <a:lnTo>
                    <a:pt x="452055" y="54838"/>
                  </a:lnTo>
                  <a:lnTo>
                    <a:pt x="414815" y="31724"/>
                  </a:lnTo>
                  <a:lnTo>
                    <a:pt x="374036" y="14490"/>
                  </a:lnTo>
                  <a:lnTo>
                    <a:pt x="330302" y="3720"/>
                  </a:lnTo>
                  <a:lnTo>
                    <a:pt x="284200" y="0"/>
                  </a:lnTo>
                  <a:close/>
                </a:path>
              </a:pathLst>
            </a:custGeom>
            <a:solidFill>
              <a:srgbClr val="8FD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348556" y="4509503"/>
              <a:ext cx="387350" cy="387350"/>
            </a:xfrm>
            <a:custGeom>
              <a:avLst/>
              <a:gdLst/>
              <a:ahLst/>
              <a:cxnLst/>
              <a:rect l="l" t="t" r="r" b="b"/>
              <a:pathLst>
                <a:path w="387350" h="387350">
                  <a:moveTo>
                    <a:pt x="387007" y="135902"/>
                  </a:moveTo>
                  <a:lnTo>
                    <a:pt x="251117" y="135902"/>
                  </a:lnTo>
                  <a:lnTo>
                    <a:pt x="251117" y="0"/>
                  </a:lnTo>
                  <a:lnTo>
                    <a:pt x="135890" y="0"/>
                  </a:lnTo>
                  <a:lnTo>
                    <a:pt x="135890" y="135902"/>
                  </a:lnTo>
                  <a:lnTo>
                    <a:pt x="0" y="135902"/>
                  </a:lnTo>
                  <a:lnTo>
                    <a:pt x="0" y="251129"/>
                  </a:lnTo>
                  <a:lnTo>
                    <a:pt x="135890" y="251129"/>
                  </a:lnTo>
                  <a:lnTo>
                    <a:pt x="135890" y="387007"/>
                  </a:lnTo>
                  <a:lnTo>
                    <a:pt x="251117" y="387007"/>
                  </a:lnTo>
                  <a:lnTo>
                    <a:pt x="251117" y="251129"/>
                  </a:lnTo>
                  <a:lnTo>
                    <a:pt x="387007" y="251129"/>
                  </a:lnTo>
                  <a:lnTo>
                    <a:pt x="387007" y="135902"/>
                  </a:lnTo>
                  <a:close/>
                </a:path>
              </a:pathLst>
            </a:custGeom>
            <a:solidFill>
              <a:srgbClr val="BE1E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" name="object 28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16879" y="3307657"/>
              <a:ext cx="1764791" cy="2038343"/>
            </a:xfrm>
            <a:prstGeom prst="rect">
              <a:avLst/>
            </a:prstGeom>
          </p:spPr>
        </p:pic>
        <p:sp>
          <p:nvSpPr>
            <p:cNvPr id="290" name="object 290"/>
            <p:cNvSpPr/>
            <p:nvPr/>
          </p:nvSpPr>
          <p:spPr>
            <a:xfrm>
              <a:off x="5878421" y="3810997"/>
              <a:ext cx="516255" cy="1243330"/>
            </a:xfrm>
            <a:custGeom>
              <a:avLst/>
              <a:gdLst/>
              <a:ahLst/>
              <a:cxnLst/>
              <a:rect l="l" t="t" r="r" b="b"/>
              <a:pathLst>
                <a:path w="516254" h="1243329">
                  <a:moveTo>
                    <a:pt x="515899" y="0"/>
                  </a:moveTo>
                  <a:lnTo>
                    <a:pt x="0" y="2527"/>
                  </a:lnTo>
                  <a:lnTo>
                    <a:pt x="35953" y="1237221"/>
                  </a:lnTo>
                  <a:lnTo>
                    <a:pt x="168884" y="1237983"/>
                  </a:lnTo>
                  <a:lnTo>
                    <a:pt x="222605" y="220725"/>
                  </a:lnTo>
                  <a:lnTo>
                    <a:pt x="250063" y="220725"/>
                  </a:lnTo>
                  <a:lnTo>
                    <a:pt x="326034" y="1241793"/>
                  </a:lnTo>
                  <a:lnTo>
                    <a:pt x="450710" y="1242974"/>
                  </a:lnTo>
                  <a:lnTo>
                    <a:pt x="503415" y="248069"/>
                  </a:lnTo>
                  <a:lnTo>
                    <a:pt x="515899" y="0"/>
                  </a:lnTo>
                  <a:close/>
                </a:path>
              </a:pathLst>
            </a:custGeom>
            <a:solidFill>
              <a:srgbClr val="334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5878411" y="3811003"/>
              <a:ext cx="516255" cy="1243330"/>
            </a:xfrm>
            <a:custGeom>
              <a:avLst/>
              <a:gdLst/>
              <a:ahLst/>
              <a:cxnLst/>
              <a:rect l="l" t="t" r="r" b="b"/>
              <a:pathLst>
                <a:path w="516254" h="1243329">
                  <a:moveTo>
                    <a:pt x="222605" y="220713"/>
                  </a:moveTo>
                  <a:lnTo>
                    <a:pt x="123405" y="1237742"/>
                  </a:lnTo>
                  <a:lnTo>
                    <a:pt x="168884" y="1237970"/>
                  </a:lnTo>
                  <a:lnTo>
                    <a:pt x="222605" y="220713"/>
                  </a:lnTo>
                  <a:close/>
                </a:path>
                <a:path w="516254" h="1243329">
                  <a:moveTo>
                    <a:pt x="503415" y="248069"/>
                  </a:moveTo>
                  <a:lnTo>
                    <a:pt x="467537" y="245211"/>
                  </a:lnTo>
                  <a:lnTo>
                    <a:pt x="423862" y="1242758"/>
                  </a:lnTo>
                  <a:lnTo>
                    <a:pt x="450710" y="1242987"/>
                  </a:lnTo>
                  <a:lnTo>
                    <a:pt x="503415" y="248069"/>
                  </a:lnTo>
                  <a:close/>
                </a:path>
                <a:path w="516254" h="1243329">
                  <a:moveTo>
                    <a:pt x="515899" y="0"/>
                  </a:moveTo>
                  <a:lnTo>
                    <a:pt x="0" y="2527"/>
                  </a:lnTo>
                  <a:lnTo>
                    <a:pt x="127" y="9525"/>
                  </a:lnTo>
                  <a:lnTo>
                    <a:pt x="26416" y="18199"/>
                  </a:lnTo>
                  <a:lnTo>
                    <a:pt x="101282" y="40284"/>
                  </a:lnTo>
                  <a:lnTo>
                    <a:pt x="148221" y="52362"/>
                  </a:lnTo>
                  <a:lnTo>
                    <a:pt x="200406" y="64223"/>
                  </a:lnTo>
                  <a:lnTo>
                    <a:pt x="256997" y="75222"/>
                  </a:lnTo>
                  <a:lnTo>
                    <a:pt x="317182" y="84670"/>
                  </a:lnTo>
                  <a:lnTo>
                    <a:pt x="380123" y="91909"/>
                  </a:lnTo>
                  <a:lnTo>
                    <a:pt x="445008" y="96278"/>
                  </a:lnTo>
                  <a:lnTo>
                    <a:pt x="511009" y="97104"/>
                  </a:lnTo>
                  <a:lnTo>
                    <a:pt x="515899" y="0"/>
                  </a:lnTo>
                  <a:close/>
                </a:path>
              </a:pathLst>
            </a:custGeom>
            <a:solidFill>
              <a:srgbClr val="22394C">
                <a:alpha val="7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5851817" y="2935196"/>
              <a:ext cx="523240" cy="879475"/>
            </a:xfrm>
            <a:custGeom>
              <a:avLst/>
              <a:gdLst/>
              <a:ahLst/>
              <a:cxnLst/>
              <a:rect l="l" t="t" r="r" b="b"/>
              <a:pathLst>
                <a:path w="523239" h="879475">
                  <a:moveTo>
                    <a:pt x="384022" y="0"/>
                  </a:moveTo>
                  <a:lnTo>
                    <a:pt x="128955" y="9779"/>
                  </a:lnTo>
                  <a:lnTo>
                    <a:pt x="20574" y="208203"/>
                  </a:lnTo>
                  <a:lnTo>
                    <a:pt x="0" y="448183"/>
                  </a:lnTo>
                  <a:lnTo>
                    <a:pt x="57200" y="879119"/>
                  </a:lnTo>
                  <a:lnTo>
                    <a:pt x="449072" y="879119"/>
                  </a:lnTo>
                  <a:lnTo>
                    <a:pt x="523087" y="506196"/>
                  </a:lnTo>
                  <a:lnTo>
                    <a:pt x="511454" y="178612"/>
                  </a:lnTo>
                  <a:lnTo>
                    <a:pt x="384022" y="0"/>
                  </a:lnTo>
                  <a:close/>
                </a:path>
              </a:pathLst>
            </a:custGeom>
            <a:solidFill>
              <a:srgbClr val="7AA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042635" y="2993693"/>
              <a:ext cx="128270" cy="683260"/>
            </a:xfrm>
            <a:custGeom>
              <a:avLst/>
              <a:gdLst/>
              <a:ahLst/>
              <a:cxnLst/>
              <a:rect l="l" t="t" r="r" b="b"/>
              <a:pathLst>
                <a:path w="128270" h="683260">
                  <a:moveTo>
                    <a:pt x="113995" y="0"/>
                  </a:moveTo>
                  <a:lnTo>
                    <a:pt x="13385" y="0"/>
                  </a:lnTo>
                  <a:lnTo>
                    <a:pt x="53301" y="89776"/>
                  </a:lnTo>
                  <a:lnTo>
                    <a:pt x="0" y="555002"/>
                  </a:lnTo>
                  <a:lnTo>
                    <a:pt x="63576" y="683183"/>
                  </a:lnTo>
                  <a:lnTo>
                    <a:pt x="127482" y="560679"/>
                  </a:lnTo>
                  <a:lnTo>
                    <a:pt x="127990" y="554227"/>
                  </a:lnTo>
                  <a:lnTo>
                    <a:pt x="74129" y="89776"/>
                  </a:lnTo>
                  <a:lnTo>
                    <a:pt x="113995" y="0"/>
                  </a:lnTo>
                  <a:close/>
                </a:path>
              </a:pathLst>
            </a:custGeom>
            <a:solidFill>
              <a:srgbClr val="1C3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095531" y="3082560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21653" y="0"/>
                  </a:moveTo>
                  <a:lnTo>
                    <a:pt x="0" y="0"/>
                  </a:lnTo>
                  <a:lnTo>
                    <a:pt x="152" y="3378"/>
                  </a:lnTo>
                  <a:lnTo>
                    <a:pt x="21501" y="3378"/>
                  </a:lnTo>
                  <a:lnTo>
                    <a:pt x="21234" y="914"/>
                  </a:lnTo>
                  <a:lnTo>
                    <a:pt x="21653" y="0"/>
                  </a:lnTo>
                  <a:close/>
                </a:path>
              </a:pathLst>
            </a:custGeom>
            <a:solidFill>
              <a:srgbClr val="405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6048869" y="2799546"/>
              <a:ext cx="127000" cy="193040"/>
            </a:xfrm>
            <a:custGeom>
              <a:avLst/>
              <a:gdLst/>
              <a:ahLst/>
              <a:cxnLst/>
              <a:rect l="l" t="t" r="r" b="b"/>
              <a:pathLst>
                <a:path w="127000" h="193039">
                  <a:moveTo>
                    <a:pt x="124612" y="0"/>
                  </a:moveTo>
                  <a:lnTo>
                    <a:pt x="0" y="1168"/>
                  </a:lnTo>
                  <a:lnTo>
                    <a:pt x="1841" y="192887"/>
                  </a:lnTo>
                  <a:lnTo>
                    <a:pt x="126466" y="191731"/>
                  </a:lnTo>
                  <a:lnTo>
                    <a:pt x="124612" y="0"/>
                  </a:lnTo>
                  <a:close/>
                </a:path>
              </a:pathLst>
            </a:custGeom>
            <a:solidFill>
              <a:srgbClr val="F9A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6048869" y="2799546"/>
              <a:ext cx="125730" cy="101600"/>
            </a:xfrm>
            <a:custGeom>
              <a:avLst/>
              <a:gdLst/>
              <a:ahLst/>
              <a:cxnLst/>
              <a:rect l="l" t="t" r="r" b="b"/>
              <a:pathLst>
                <a:path w="125729" h="101600">
                  <a:moveTo>
                    <a:pt x="124612" y="0"/>
                  </a:moveTo>
                  <a:lnTo>
                    <a:pt x="0" y="1168"/>
                  </a:lnTo>
                  <a:lnTo>
                    <a:pt x="850" y="91770"/>
                  </a:lnTo>
                  <a:lnTo>
                    <a:pt x="27780" y="95395"/>
                  </a:lnTo>
                  <a:lnTo>
                    <a:pt x="57445" y="98248"/>
                  </a:lnTo>
                  <a:lnTo>
                    <a:pt x="90001" y="100237"/>
                  </a:lnTo>
                  <a:lnTo>
                    <a:pt x="125603" y="101269"/>
                  </a:lnTo>
                  <a:lnTo>
                    <a:pt x="124612" y="0"/>
                  </a:lnTo>
                  <a:close/>
                </a:path>
              </a:pathLst>
            </a:custGeom>
            <a:solidFill>
              <a:srgbClr val="F89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5908478" y="2377759"/>
              <a:ext cx="90170" cy="267970"/>
            </a:xfrm>
            <a:custGeom>
              <a:avLst/>
              <a:gdLst/>
              <a:ahLst/>
              <a:cxnLst/>
              <a:rect l="l" t="t" r="r" b="b"/>
              <a:pathLst>
                <a:path w="90170" h="267969">
                  <a:moveTo>
                    <a:pt x="60879" y="0"/>
                  </a:moveTo>
                  <a:lnTo>
                    <a:pt x="39411" y="1131"/>
                  </a:lnTo>
                  <a:lnTo>
                    <a:pt x="0" y="6429"/>
                  </a:lnTo>
                  <a:lnTo>
                    <a:pt x="6350" y="62144"/>
                  </a:lnTo>
                  <a:lnTo>
                    <a:pt x="31864" y="267871"/>
                  </a:lnTo>
                  <a:lnTo>
                    <a:pt x="39204" y="249669"/>
                  </a:lnTo>
                  <a:lnTo>
                    <a:pt x="56135" y="203731"/>
                  </a:lnTo>
                  <a:lnTo>
                    <a:pt x="75021" y="143061"/>
                  </a:lnTo>
                  <a:lnTo>
                    <a:pt x="88226" y="80660"/>
                  </a:lnTo>
                  <a:lnTo>
                    <a:pt x="90082" y="59699"/>
                  </a:lnTo>
                  <a:lnTo>
                    <a:pt x="89600" y="40916"/>
                  </a:lnTo>
                  <a:lnTo>
                    <a:pt x="86367" y="24971"/>
                  </a:lnTo>
                  <a:lnTo>
                    <a:pt x="79971" y="12525"/>
                  </a:lnTo>
                  <a:lnTo>
                    <a:pt x="71900" y="3607"/>
                  </a:lnTo>
                  <a:lnTo>
                    <a:pt x="60879" y="0"/>
                  </a:lnTo>
                  <a:close/>
                </a:path>
              </a:pathLst>
            </a:custGeom>
            <a:solidFill>
              <a:srgbClr val="7E3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" name="object 29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914828" y="2421742"/>
              <a:ext cx="81876" cy="223888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934373" y="2409012"/>
              <a:ext cx="345471" cy="477608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6077042" y="2409000"/>
              <a:ext cx="203200" cy="486409"/>
            </a:xfrm>
            <a:custGeom>
              <a:avLst/>
              <a:gdLst/>
              <a:ahLst/>
              <a:cxnLst/>
              <a:rect l="l" t="t" r="r" b="b"/>
              <a:pathLst>
                <a:path w="203200" h="486410">
                  <a:moveTo>
                    <a:pt x="202806" y="0"/>
                  </a:moveTo>
                  <a:lnTo>
                    <a:pt x="25044" y="1663"/>
                  </a:lnTo>
                  <a:lnTo>
                    <a:pt x="19873" y="36465"/>
                  </a:lnTo>
                  <a:lnTo>
                    <a:pt x="0" y="166077"/>
                  </a:lnTo>
                  <a:lnTo>
                    <a:pt x="4381" y="477608"/>
                  </a:lnTo>
                  <a:lnTo>
                    <a:pt x="0" y="485978"/>
                  </a:lnTo>
                  <a:lnTo>
                    <a:pt x="8399" y="485212"/>
                  </a:lnTo>
                  <a:lnTo>
                    <a:pt x="62193" y="477469"/>
                  </a:lnTo>
                  <a:lnTo>
                    <a:pt x="117424" y="464477"/>
                  </a:lnTo>
                  <a:lnTo>
                    <a:pt x="151637" y="446354"/>
                  </a:lnTo>
                  <a:lnTo>
                    <a:pt x="171362" y="403620"/>
                  </a:lnTo>
                  <a:lnTo>
                    <a:pt x="181818" y="365720"/>
                  </a:lnTo>
                  <a:lnTo>
                    <a:pt x="188963" y="320738"/>
                  </a:lnTo>
                  <a:lnTo>
                    <a:pt x="196913" y="187083"/>
                  </a:lnTo>
                  <a:lnTo>
                    <a:pt x="201776" y="51215"/>
                  </a:lnTo>
                  <a:lnTo>
                    <a:pt x="202806" y="0"/>
                  </a:lnTo>
                  <a:close/>
                </a:path>
              </a:pathLst>
            </a:custGeom>
            <a:solidFill>
              <a:srgbClr val="F89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" name="object 30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55843" y="2409228"/>
              <a:ext cx="299542" cy="37337"/>
            </a:xfrm>
            <a:prstGeom prst="rect">
              <a:avLst/>
            </a:prstGeom>
          </p:spPr>
        </p:pic>
        <p:pic>
          <p:nvPicPr>
            <p:cNvPr id="302" name="object 30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589286" y="2297264"/>
              <a:ext cx="1243110" cy="2029765"/>
            </a:xfrm>
            <a:prstGeom prst="rect">
              <a:avLst/>
            </a:prstGeom>
          </p:spPr>
        </p:pic>
        <p:pic>
          <p:nvPicPr>
            <p:cNvPr id="303" name="object 30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172441" y="5022709"/>
              <a:ext cx="193053" cy="164250"/>
            </a:xfrm>
            <a:prstGeom prst="rect">
              <a:avLst/>
            </a:prstGeom>
          </p:spPr>
        </p:pic>
        <p:sp>
          <p:nvSpPr>
            <p:cNvPr id="304" name="object 304"/>
            <p:cNvSpPr/>
            <p:nvPr/>
          </p:nvSpPr>
          <p:spPr>
            <a:xfrm>
              <a:off x="5710213" y="5025158"/>
              <a:ext cx="340360" cy="139700"/>
            </a:xfrm>
            <a:custGeom>
              <a:avLst/>
              <a:gdLst/>
              <a:ahLst/>
              <a:cxnLst/>
              <a:rect l="l" t="t" r="r" b="b"/>
              <a:pathLst>
                <a:path w="340360" h="139700">
                  <a:moveTo>
                    <a:pt x="339902" y="137820"/>
                  </a:moveTo>
                  <a:lnTo>
                    <a:pt x="21005" y="137820"/>
                  </a:lnTo>
                  <a:lnTo>
                    <a:pt x="339902" y="139598"/>
                  </a:lnTo>
                  <a:lnTo>
                    <a:pt x="339902" y="137820"/>
                  </a:lnTo>
                  <a:close/>
                </a:path>
                <a:path w="340360" h="139700">
                  <a:moveTo>
                    <a:pt x="79982" y="26190"/>
                  </a:moveTo>
                  <a:lnTo>
                    <a:pt x="40685" y="36942"/>
                  </a:lnTo>
                  <a:lnTo>
                    <a:pt x="14332" y="71936"/>
                  </a:lnTo>
                  <a:lnTo>
                    <a:pt x="571" y="110375"/>
                  </a:lnTo>
                  <a:lnTo>
                    <a:pt x="0" y="116319"/>
                  </a:lnTo>
                  <a:lnTo>
                    <a:pt x="330" y="120980"/>
                  </a:lnTo>
                  <a:lnTo>
                    <a:pt x="381" y="121970"/>
                  </a:lnTo>
                  <a:lnTo>
                    <a:pt x="762" y="124447"/>
                  </a:lnTo>
                  <a:lnTo>
                    <a:pt x="1282" y="126644"/>
                  </a:lnTo>
                  <a:lnTo>
                    <a:pt x="1397" y="126834"/>
                  </a:lnTo>
                  <a:lnTo>
                    <a:pt x="1524" y="127431"/>
                  </a:lnTo>
                  <a:lnTo>
                    <a:pt x="1714" y="127965"/>
                  </a:lnTo>
                  <a:lnTo>
                    <a:pt x="1943" y="128473"/>
                  </a:lnTo>
                  <a:lnTo>
                    <a:pt x="2133" y="129031"/>
                  </a:lnTo>
                  <a:lnTo>
                    <a:pt x="2374" y="129501"/>
                  </a:lnTo>
                  <a:lnTo>
                    <a:pt x="3238" y="131038"/>
                  </a:lnTo>
                  <a:lnTo>
                    <a:pt x="3556" y="131508"/>
                  </a:lnTo>
                  <a:lnTo>
                    <a:pt x="4140" y="132308"/>
                  </a:lnTo>
                  <a:lnTo>
                    <a:pt x="4229" y="132486"/>
                  </a:lnTo>
                  <a:lnTo>
                    <a:pt x="4521" y="132765"/>
                  </a:lnTo>
                  <a:lnTo>
                    <a:pt x="5041" y="133375"/>
                  </a:lnTo>
                  <a:lnTo>
                    <a:pt x="5321" y="133616"/>
                  </a:lnTo>
                  <a:lnTo>
                    <a:pt x="5753" y="134035"/>
                  </a:lnTo>
                  <a:lnTo>
                    <a:pt x="6083" y="134315"/>
                  </a:lnTo>
                  <a:lnTo>
                    <a:pt x="6223" y="134505"/>
                  </a:lnTo>
                  <a:lnTo>
                    <a:pt x="6553" y="134683"/>
                  </a:lnTo>
                  <a:lnTo>
                    <a:pt x="6794" y="134924"/>
                  </a:lnTo>
                  <a:lnTo>
                    <a:pt x="7467" y="135432"/>
                  </a:lnTo>
                  <a:lnTo>
                    <a:pt x="8699" y="136093"/>
                  </a:lnTo>
                  <a:lnTo>
                    <a:pt x="9182" y="136385"/>
                  </a:lnTo>
                  <a:lnTo>
                    <a:pt x="9639" y="136563"/>
                  </a:lnTo>
                  <a:lnTo>
                    <a:pt x="9893" y="136702"/>
                  </a:lnTo>
                  <a:lnTo>
                    <a:pt x="10121" y="136740"/>
                  </a:lnTo>
                  <a:lnTo>
                    <a:pt x="10502" y="136931"/>
                  </a:lnTo>
                  <a:lnTo>
                    <a:pt x="16205" y="138810"/>
                  </a:lnTo>
                  <a:lnTo>
                    <a:pt x="21005" y="137820"/>
                  </a:lnTo>
                  <a:lnTo>
                    <a:pt x="339902" y="137820"/>
                  </a:lnTo>
                  <a:lnTo>
                    <a:pt x="339902" y="58648"/>
                  </a:lnTo>
                  <a:lnTo>
                    <a:pt x="196875" y="58648"/>
                  </a:lnTo>
                  <a:lnTo>
                    <a:pt x="187211" y="53899"/>
                  </a:lnTo>
                  <a:lnTo>
                    <a:pt x="162658" y="43465"/>
                  </a:lnTo>
                  <a:lnTo>
                    <a:pt x="128748" y="32550"/>
                  </a:lnTo>
                  <a:lnTo>
                    <a:pt x="91160" y="26377"/>
                  </a:lnTo>
                  <a:lnTo>
                    <a:pt x="79982" y="26190"/>
                  </a:lnTo>
                  <a:close/>
                </a:path>
                <a:path w="340360" h="139700">
                  <a:moveTo>
                    <a:pt x="339902" y="0"/>
                  </a:moveTo>
                  <a:lnTo>
                    <a:pt x="196875" y="0"/>
                  </a:lnTo>
                  <a:lnTo>
                    <a:pt x="196875" y="58648"/>
                  </a:lnTo>
                  <a:lnTo>
                    <a:pt x="339902" y="58648"/>
                  </a:lnTo>
                  <a:lnTo>
                    <a:pt x="339902" y="0"/>
                  </a:lnTo>
                  <a:close/>
                </a:path>
              </a:pathLst>
            </a:custGeom>
            <a:solidFill>
              <a:srgbClr val="7C6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5939815" y="5163718"/>
              <a:ext cx="110489" cy="23495"/>
            </a:xfrm>
            <a:custGeom>
              <a:avLst/>
              <a:gdLst/>
              <a:ahLst/>
              <a:cxnLst/>
              <a:rect l="l" t="t" r="r" b="b"/>
              <a:pathLst>
                <a:path w="110489" h="23495">
                  <a:moveTo>
                    <a:pt x="110248" y="0"/>
                  </a:moveTo>
                  <a:lnTo>
                    <a:pt x="0" y="0"/>
                  </a:lnTo>
                  <a:lnTo>
                    <a:pt x="0" y="23241"/>
                  </a:lnTo>
                  <a:lnTo>
                    <a:pt x="110248" y="23241"/>
                  </a:lnTo>
                  <a:lnTo>
                    <a:pt x="110248" y="0"/>
                  </a:lnTo>
                  <a:close/>
                </a:path>
              </a:pathLst>
            </a:custGeom>
            <a:solidFill>
              <a:srgbClr val="462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" name="object 30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710220" y="5051352"/>
              <a:ext cx="196801" cy="135605"/>
            </a:xfrm>
            <a:prstGeom prst="rect">
              <a:avLst/>
            </a:prstGeom>
          </p:spPr>
        </p:pic>
        <p:sp>
          <p:nvSpPr>
            <p:cNvPr id="307" name="object 307"/>
            <p:cNvSpPr/>
            <p:nvPr/>
          </p:nvSpPr>
          <p:spPr>
            <a:xfrm>
              <a:off x="5710577" y="5146118"/>
              <a:ext cx="339725" cy="19050"/>
            </a:xfrm>
            <a:custGeom>
              <a:avLst/>
              <a:gdLst/>
              <a:ahLst/>
              <a:cxnLst/>
              <a:rect l="l" t="t" r="r" b="b"/>
              <a:pathLst>
                <a:path w="339725" h="19050">
                  <a:moveTo>
                    <a:pt x="339534" y="0"/>
                  </a:moveTo>
                  <a:lnTo>
                    <a:pt x="0" y="0"/>
                  </a:lnTo>
                  <a:lnTo>
                    <a:pt x="1072" y="11936"/>
                  </a:lnTo>
                  <a:lnTo>
                    <a:pt x="3581" y="17673"/>
                  </a:lnTo>
                  <a:lnTo>
                    <a:pt x="9461" y="18793"/>
                  </a:lnTo>
                  <a:lnTo>
                    <a:pt x="20650" y="16878"/>
                  </a:lnTo>
                  <a:lnTo>
                    <a:pt x="339534" y="18643"/>
                  </a:lnTo>
                  <a:lnTo>
                    <a:pt x="339534" y="0"/>
                  </a:lnTo>
                  <a:close/>
                </a:path>
              </a:pathLst>
            </a:custGeom>
            <a:solidFill>
              <a:srgbClr val="393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5907088" y="5025158"/>
              <a:ext cx="143510" cy="105410"/>
            </a:xfrm>
            <a:custGeom>
              <a:avLst/>
              <a:gdLst/>
              <a:ahLst/>
              <a:cxnLst/>
              <a:rect l="l" t="t" r="r" b="b"/>
              <a:pathLst>
                <a:path w="143510" h="105410">
                  <a:moveTo>
                    <a:pt x="143027" y="0"/>
                  </a:moveTo>
                  <a:lnTo>
                    <a:pt x="0" y="0"/>
                  </a:lnTo>
                  <a:lnTo>
                    <a:pt x="0" y="21970"/>
                  </a:lnTo>
                  <a:lnTo>
                    <a:pt x="35419" y="42343"/>
                  </a:lnTo>
                  <a:lnTo>
                    <a:pt x="143027" y="105003"/>
                  </a:lnTo>
                  <a:lnTo>
                    <a:pt x="143027" y="0"/>
                  </a:lnTo>
                  <a:close/>
                </a:path>
              </a:pathLst>
            </a:custGeom>
            <a:solidFill>
              <a:srgbClr val="5B4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5712720" y="5057712"/>
              <a:ext cx="46990" cy="73025"/>
            </a:xfrm>
            <a:custGeom>
              <a:avLst/>
              <a:gdLst/>
              <a:ahLst/>
              <a:cxnLst/>
              <a:rect l="l" t="t" r="r" b="b"/>
              <a:pathLst>
                <a:path w="46989" h="73025">
                  <a:moveTo>
                    <a:pt x="46456" y="0"/>
                  </a:moveTo>
                  <a:lnTo>
                    <a:pt x="18503" y="26098"/>
                  </a:lnTo>
                  <a:lnTo>
                    <a:pt x="2700" y="61381"/>
                  </a:lnTo>
                  <a:lnTo>
                    <a:pt x="0" y="70281"/>
                  </a:lnTo>
                  <a:lnTo>
                    <a:pt x="21450" y="72453"/>
                  </a:lnTo>
                  <a:lnTo>
                    <a:pt x="41376" y="19882"/>
                  </a:lnTo>
                  <a:lnTo>
                    <a:pt x="46456" y="0"/>
                  </a:lnTo>
                  <a:close/>
                </a:path>
              </a:pathLst>
            </a:custGeom>
            <a:solidFill>
              <a:srgbClr val="E0DBD5">
                <a:alpha val="2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258369" y="4487428"/>
              <a:ext cx="644525" cy="232410"/>
            </a:xfrm>
            <a:custGeom>
              <a:avLst/>
              <a:gdLst/>
              <a:ahLst/>
              <a:cxnLst/>
              <a:rect l="l" t="t" r="r" b="b"/>
              <a:pathLst>
                <a:path w="644525" h="232410">
                  <a:moveTo>
                    <a:pt x="56855" y="0"/>
                  </a:moveTo>
                  <a:lnTo>
                    <a:pt x="21413" y="9762"/>
                  </a:lnTo>
                  <a:lnTo>
                    <a:pt x="0" y="32496"/>
                  </a:lnTo>
                  <a:lnTo>
                    <a:pt x="63919" y="91521"/>
                  </a:lnTo>
                  <a:lnTo>
                    <a:pt x="231686" y="157134"/>
                  </a:lnTo>
                  <a:lnTo>
                    <a:pt x="404672" y="210393"/>
                  </a:lnTo>
                  <a:lnTo>
                    <a:pt x="484251" y="232356"/>
                  </a:lnTo>
                  <a:lnTo>
                    <a:pt x="644461" y="152498"/>
                  </a:lnTo>
                  <a:lnTo>
                    <a:pt x="585435" y="135542"/>
                  </a:lnTo>
                  <a:lnTo>
                    <a:pt x="546252" y="125095"/>
                  </a:lnTo>
                  <a:lnTo>
                    <a:pt x="509355" y="116844"/>
                  </a:lnTo>
                  <a:lnTo>
                    <a:pt x="457187" y="106474"/>
                  </a:lnTo>
                  <a:lnTo>
                    <a:pt x="393449" y="91604"/>
                  </a:lnTo>
                  <a:lnTo>
                    <a:pt x="348118" y="76589"/>
                  </a:lnTo>
                  <a:lnTo>
                    <a:pt x="272072" y="44332"/>
                  </a:lnTo>
                  <a:lnTo>
                    <a:pt x="240380" y="32707"/>
                  </a:lnTo>
                  <a:lnTo>
                    <a:pt x="198087" y="19562"/>
                  </a:lnTo>
                  <a:lnTo>
                    <a:pt x="150117" y="7798"/>
                  </a:lnTo>
                  <a:lnTo>
                    <a:pt x="101398" y="311"/>
                  </a:lnTo>
                  <a:lnTo>
                    <a:pt x="56855" y="0"/>
                  </a:lnTo>
                  <a:close/>
                </a:path>
              </a:pathLst>
            </a:custGeom>
            <a:solidFill>
              <a:srgbClr val="ED8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173924" y="4517686"/>
              <a:ext cx="1217295" cy="405130"/>
            </a:xfrm>
            <a:custGeom>
              <a:avLst/>
              <a:gdLst/>
              <a:ahLst/>
              <a:cxnLst/>
              <a:rect l="l" t="t" r="r" b="b"/>
              <a:pathLst>
                <a:path w="1217295" h="405129">
                  <a:moveTo>
                    <a:pt x="111137" y="0"/>
                  </a:moveTo>
                  <a:lnTo>
                    <a:pt x="57437" y="1577"/>
                  </a:lnTo>
                  <a:lnTo>
                    <a:pt x="27960" y="8718"/>
                  </a:lnTo>
                  <a:lnTo>
                    <a:pt x="12287" y="27374"/>
                  </a:lnTo>
                  <a:lnTo>
                    <a:pt x="0" y="63500"/>
                  </a:lnTo>
                  <a:lnTo>
                    <a:pt x="12810" y="69093"/>
                  </a:lnTo>
                  <a:lnTo>
                    <a:pt x="46188" y="82265"/>
                  </a:lnTo>
                  <a:lnTo>
                    <a:pt x="92556" y="97602"/>
                  </a:lnTo>
                  <a:lnTo>
                    <a:pt x="144335" y="109689"/>
                  </a:lnTo>
                  <a:lnTo>
                    <a:pt x="174634" y="117078"/>
                  </a:lnTo>
                  <a:lnTo>
                    <a:pt x="212443" y="129811"/>
                  </a:lnTo>
                  <a:lnTo>
                    <a:pt x="256072" y="146738"/>
                  </a:lnTo>
                  <a:lnTo>
                    <a:pt x="303828" y="166708"/>
                  </a:lnTo>
                  <a:lnTo>
                    <a:pt x="354020" y="188571"/>
                  </a:lnTo>
                  <a:lnTo>
                    <a:pt x="454946" y="233380"/>
                  </a:lnTo>
                  <a:lnTo>
                    <a:pt x="502297" y="254025"/>
                  </a:lnTo>
                  <a:lnTo>
                    <a:pt x="553574" y="278628"/>
                  </a:lnTo>
                  <a:lnTo>
                    <a:pt x="603237" y="306259"/>
                  </a:lnTo>
                  <a:lnTo>
                    <a:pt x="650906" y="334470"/>
                  </a:lnTo>
                  <a:lnTo>
                    <a:pt x="696202" y="360814"/>
                  </a:lnTo>
                  <a:lnTo>
                    <a:pt x="738745" y="382841"/>
                  </a:lnTo>
                  <a:lnTo>
                    <a:pt x="778157" y="398103"/>
                  </a:lnTo>
                  <a:lnTo>
                    <a:pt x="814057" y="404152"/>
                  </a:lnTo>
                  <a:lnTo>
                    <a:pt x="877111" y="404827"/>
                  </a:lnTo>
                  <a:lnTo>
                    <a:pt x="940107" y="402696"/>
                  </a:lnTo>
                  <a:lnTo>
                    <a:pt x="1040828" y="395638"/>
                  </a:lnTo>
                  <a:lnTo>
                    <a:pt x="1217053" y="381533"/>
                  </a:lnTo>
                  <a:lnTo>
                    <a:pt x="819835" y="159143"/>
                  </a:lnTo>
                  <a:lnTo>
                    <a:pt x="616588" y="114493"/>
                  </a:lnTo>
                  <a:lnTo>
                    <a:pt x="473249" y="82012"/>
                  </a:lnTo>
                  <a:lnTo>
                    <a:pt x="400519" y="63500"/>
                  </a:lnTo>
                  <a:lnTo>
                    <a:pt x="365205" y="48704"/>
                  </a:lnTo>
                  <a:lnTo>
                    <a:pt x="320047" y="33978"/>
                  </a:lnTo>
                  <a:lnTo>
                    <a:pt x="268554" y="20534"/>
                  </a:lnTo>
                  <a:lnTo>
                    <a:pt x="214232" y="9582"/>
                  </a:lnTo>
                  <a:lnTo>
                    <a:pt x="160591" y="2333"/>
                  </a:lnTo>
                  <a:lnTo>
                    <a:pt x="111137" y="0"/>
                  </a:lnTo>
                  <a:close/>
                </a:path>
              </a:pathLst>
            </a:custGeom>
            <a:solidFill>
              <a:srgbClr val="FAB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785100" y="4639922"/>
              <a:ext cx="473709" cy="201930"/>
            </a:xfrm>
            <a:custGeom>
              <a:avLst/>
              <a:gdLst/>
              <a:ahLst/>
              <a:cxnLst/>
              <a:rect l="l" t="t" r="r" b="b"/>
              <a:pathLst>
                <a:path w="473710" h="201929">
                  <a:moveTo>
                    <a:pt x="38423" y="0"/>
                  </a:moveTo>
                  <a:lnTo>
                    <a:pt x="23295" y="12513"/>
                  </a:lnTo>
                  <a:lnTo>
                    <a:pt x="0" y="44832"/>
                  </a:lnTo>
                  <a:lnTo>
                    <a:pt x="1669" y="89127"/>
                  </a:lnTo>
                  <a:lnTo>
                    <a:pt x="61436" y="137566"/>
                  </a:lnTo>
                  <a:lnTo>
                    <a:pt x="89720" y="144291"/>
                  </a:lnTo>
                  <a:lnTo>
                    <a:pt x="133936" y="148312"/>
                  </a:lnTo>
                  <a:lnTo>
                    <a:pt x="188372" y="151914"/>
                  </a:lnTo>
                  <a:lnTo>
                    <a:pt x="247317" y="157380"/>
                  </a:lnTo>
                  <a:lnTo>
                    <a:pt x="305058" y="166995"/>
                  </a:lnTo>
                  <a:lnTo>
                    <a:pt x="355885" y="183045"/>
                  </a:lnTo>
                  <a:lnTo>
                    <a:pt x="388770" y="196744"/>
                  </a:lnTo>
                  <a:lnTo>
                    <a:pt x="411987" y="201536"/>
                  </a:lnTo>
                  <a:lnTo>
                    <a:pt x="436567" y="197621"/>
                  </a:lnTo>
                  <a:lnTo>
                    <a:pt x="473538" y="185204"/>
                  </a:lnTo>
                  <a:lnTo>
                    <a:pt x="458403" y="162791"/>
                  </a:lnTo>
                  <a:lnTo>
                    <a:pt x="417961" y="113080"/>
                  </a:lnTo>
                  <a:lnTo>
                    <a:pt x="359658" y="62360"/>
                  </a:lnTo>
                  <a:lnTo>
                    <a:pt x="290937" y="36918"/>
                  </a:lnTo>
                  <a:lnTo>
                    <a:pt x="233407" y="33305"/>
                  </a:lnTo>
                  <a:lnTo>
                    <a:pt x="187926" y="28255"/>
                  </a:lnTo>
                  <a:lnTo>
                    <a:pt x="130823" y="18307"/>
                  </a:lnTo>
                  <a:lnTo>
                    <a:pt x="38423" y="0"/>
                  </a:lnTo>
                  <a:close/>
                </a:path>
              </a:pathLst>
            </a:custGeom>
            <a:solidFill>
              <a:srgbClr val="ED8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798546" y="4579887"/>
              <a:ext cx="1130935" cy="665480"/>
            </a:xfrm>
            <a:custGeom>
              <a:avLst/>
              <a:gdLst/>
              <a:ahLst/>
              <a:cxnLst/>
              <a:rect l="l" t="t" r="r" b="b"/>
              <a:pathLst>
                <a:path w="1130935" h="665479">
                  <a:moveTo>
                    <a:pt x="629750" y="0"/>
                  </a:moveTo>
                  <a:lnTo>
                    <a:pt x="575151" y="6284"/>
                  </a:lnTo>
                  <a:lnTo>
                    <a:pt x="523673" y="16697"/>
                  </a:lnTo>
                  <a:lnTo>
                    <a:pt x="473940" y="28140"/>
                  </a:lnTo>
                  <a:lnTo>
                    <a:pt x="424576" y="37514"/>
                  </a:lnTo>
                  <a:lnTo>
                    <a:pt x="374205" y="41721"/>
                  </a:lnTo>
                  <a:lnTo>
                    <a:pt x="315633" y="40909"/>
                  </a:lnTo>
                  <a:lnTo>
                    <a:pt x="264078" y="38134"/>
                  </a:lnTo>
                  <a:lnTo>
                    <a:pt x="217414" y="35039"/>
                  </a:lnTo>
                  <a:lnTo>
                    <a:pt x="173517" y="33269"/>
                  </a:lnTo>
                  <a:lnTo>
                    <a:pt x="130261" y="34465"/>
                  </a:lnTo>
                  <a:lnTo>
                    <a:pt x="85521" y="40273"/>
                  </a:lnTo>
                  <a:lnTo>
                    <a:pt x="33223" y="55633"/>
                  </a:lnTo>
                  <a:lnTo>
                    <a:pt x="484" y="94514"/>
                  </a:lnTo>
                  <a:lnTo>
                    <a:pt x="0" y="114009"/>
                  </a:lnTo>
                  <a:lnTo>
                    <a:pt x="7575" y="141101"/>
                  </a:lnTo>
                  <a:lnTo>
                    <a:pt x="30318" y="160436"/>
                  </a:lnTo>
                  <a:lnTo>
                    <a:pt x="67219" y="171772"/>
                  </a:lnTo>
                  <a:lnTo>
                    <a:pt x="117271" y="174868"/>
                  </a:lnTo>
                  <a:lnTo>
                    <a:pt x="232705" y="184271"/>
                  </a:lnTo>
                  <a:lnTo>
                    <a:pt x="325167" y="208115"/>
                  </a:lnTo>
                  <a:lnTo>
                    <a:pt x="386573" y="232566"/>
                  </a:lnTo>
                  <a:lnTo>
                    <a:pt x="408838" y="243791"/>
                  </a:lnTo>
                  <a:lnTo>
                    <a:pt x="515264" y="325236"/>
                  </a:lnTo>
                  <a:lnTo>
                    <a:pt x="594560" y="322167"/>
                  </a:lnTo>
                  <a:lnTo>
                    <a:pt x="639375" y="324690"/>
                  </a:lnTo>
                  <a:lnTo>
                    <a:pt x="691743" y="359272"/>
                  </a:lnTo>
                  <a:lnTo>
                    <a:pt x="725931" y="424125"/>
                  </a:lnTo>
                  <a:lnTo>
                    <a:pt x="761742" y="527412"/>
                  </a:lnTo>
                  <a:lnTo>
                    <a:pt x="789977" y="623124"/>
                  </a:lnTo>
                  <a:lnTo>
                    <a:pt x="801433" y="665253"/>
                  </a:lnTo>
                  <a:lnTo>
                    <a:pt x="1130528" y="665253"/>
                  </a:lnTo>
                  <a:lnTo>
                    <a:pt x="970163" y="312036"/>
                  </a:lnTo>
                  <a:lnTo>
                    <a:pt x="939990" y="246267"/>
                  </a:lnTo>
                  <a:lnTo>
                    <a:pt x="917651" y="198352"/>
                  </a:lnTo>
                  <a:lnTo>
                    <a:pt x="895263" y="154057"/>
                  </a:lnTo>
                  <a:lnTo>
                    <a:pt x="871555" y="114035"/>
                  </a:lnTo>
                  <a:lnTo>
                    <a:pt x="845261" y="78942"/>
                  </a:lnTo>
                  <a:lnTo>
                    <a:pt x="815111" y="49431"/>
                  </a:lnTo>
                  <a:lnTo>
                    <a:pt x="779838" y="26158"/>
                  </a:lnTo>
                  <a:lnTo>
                    <a:pt x="738173" y="9776"/>
                  </a:lnTo>
                  <a:lnTo>
                    <a:pt x="688848" y="941"/>
                  </a:lnTo>
                  <a:lnTo>
                    <a:pt x="629750" y="0"/>
                  </a:lnTo>
                  <a:close/>
                </a:path>
              </a:pathLst>
            </a:custGeom>
            <a:solidFill>
              <a:srgbClr val="FAB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987988" y="4884827"/>
              <a:ext cx="659765" cy="360680"/>
            </a:xfrm>
            <a:custGeom>
              <a:avLst/>
              <a:gdLst/>
              <a:ahLst/>
              <a:cxnLst/>
              <a:rect l="l" t="t" r="r" b="b"/>
              <a:pathLst>
                <a:path w="659764" h="360679">
                  <a:moveTo>
                    <a:pt x="438784" y="0"/>
                  </a:moveTo>
                  <a:lnTo>
                    <a:pt x="375907" y="2499"/>
                  </a:lnTo>
                  <a:lnTo>
                    <a:pt x="309241" y="7188"/>
                  </a:lnTo>
                  <a:lnTo>
                    <a:pt x="197651" y="17534"/>
                  </a:lnTo>
                  <a:lnTo>
                    <a:pt x="0" y="37007"/>
                  </a:lnTo>
                  <a:lnTo>
                    <a:pt x="18020" y="40839"/>
                  </a:lnTo>
                  <a:lnTo>
                    <a:pt x="61887" y="49269"/>
                  </a:lnTo>
                  <a:lnTo>
                    <a:pt x="116307" y="57699"/>
                  </a:lnTo>
                  <a:lnTo>
                    <a:pt x="165989" y="61531"/>
                  </a:lnTo>
                  <a:lnTo>
                    <a:pt x="205944" y="60087"/>
                  </a:lnTo>
                  <a:lnTo>
                    <a:pt x="263339" y="57200"/>
                  </a:lnTo>
                  <a:lnTo>
                    <a:pt x="328912" y="55035"/>
                  </a:lnTo>
                  <a:lnTo>
                    <a:pt x="393402" y="55757"/>
                  </a:lnTo>
                  <a:lnTo>
                    <a:pt x="447549" y="61531"/>
                  </a:lnTo>
                  <a:lnTo>
                    <a:pt x="508482" y="98477"/>
                  </a:lnTo>
                  <a:lnTo>
                    <a:pt x="530810" y="136231"/>
                  </a:lnTo>
                  <a:lnTo>
                    <a:pt x="561257" y="214578"/>
                  </a:lnTo>
                  <a:lnTo>
                    <a:pt x="612000" y="360311"/>
                  </a:lnTo>
                  <a:lnTo>
                    <a:pt x="659625" y="360311"/>
                  </a:lnTo>
                  <a:lnTo>
                    <a:pt x="642304" y="291569"/>
                  </a:lnTo>
                  <a:lnTo>
                    <a:pt x="623090" y="223301"/>
                  </a:lnTo>
                  <a:lnTo>
                    <a:pt x="599008" y="148132"/>
                  </a:lnTo>
                  <a:lnTo>
                    <a:pt x="578602" y="94155"/>
                  </a:lnTo>
                  <a:lnTo>
                    <a:pt x="556325" y="51981"/>
                  </a:lnTo>
                  <a:lnTo>
                    <a:pt x="528229" y="21984"/>
                  </a:lnTo>
                  <a:lnTo>
                    <a:pt x="490366" y="4532"/>
                  </a:lnTo>
                  <a:lnTo>
                    <a:pt x="438784" y="0"/>
                  </a:lnTo>
                  <a:close/>
                </a:path>
              </a:pathLst>
            </a:custGeom>
            <a:solidFill>
              <a:srgbClr val="ED8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5" name="object 31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809014" y="4649284"/>
              <a:ext cx="106806" cy="94838"/>
            </a:xfrm>
            <a:prstGeom prst="rect">
              <a:avLst/>
            </a:prstGeom>
          </p:spPr>
        </p:pic>
        <p:sp>
          <p:nvSpPr>
            <p:cNvPr id="316" name="object 316"/>
            <p:cNvSpPr/>
            <p:nvPr/>
          </p:nvSpPr>
          <p:spPr>
            <a:xfrm>
              <a:off x="1173920" y="4563404"/>
              <a:ext cx="114300" cy="55880"/>
            </a:xfrm>
            <a:custGeom>
              <a:avLst/>
              <a:gdLst/>
              <a:ahLst/>
              <a:cxnLst/>
              <a:rect l="l" t="t" r="r" b="b"/>
              <a:pathLst>
                <a:path w="114300" h="55879">
                  <a:moveTo>
                    <a:pt x="22512" y="0"/>
                  </a:moveTo>
                  <a:lnTo>
                    <a:pt x="11684" y="5037"/>
                  </a:lnTo>
                  <a:lnTo>
                    <a:pt x="0" y="17786"/>
                  </a:lnTo>
                  <a:lnTo>
                    <a:pt x="18527" y="26827"/>
                  </a:lnTo>
                  <a:lnTo>
                    <a:pt x="60924" y="44340"/>
                  </a:lnTo>
                  <a:lnTo>
                    <a:pt x="107022" y="55873"/>
                  </a:lnTo>
                  <a:lnTo>
                    <a:pt x="114211" y="25114"/>
                  </a:lnTo>
                  <a:lnTo>
                    <a:pt x="66560" y="10217"/>
                  </a:lnTo>
                  <a:lnTo>
                    <a:pt x="38724" y="1962"/>
                  </a:lnTo>
                  <a:lnTo>
                    <a:pt x="22512" y="0"/>
                  </a:lnTo>
                  <a:close/>
                </a:path>
              </a:pathLst>
            </a:custGeom>
            <a:solidFill>
              <a:srgbClr val="FDC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708121" y="3644022"/>
              <a:ext cx="325120" cy="357505"/>
            </a:xfrm>
            <a:custGeom>
              <a:avLst/>
              <a:gdLst/>
              <a:ahLst/>
              <a:cxnLst/>
              <a:rect l="l" t="t" r="r" b="b"/>
              <a:pathLst>
                <a:path w="325119" h="357504">
                  <a:moveTo>
                    <a:pt x="38784" y="0"/>
                  </a:moveTo>
                  <a:lnTo>
                    <a:pt x="23860" y="40574"/>
                  </a:lnTo>
                  <a:lnTo>
                    <a:pt x="11833" y="89953"/>
                  </a:lnTo>
                  <a:lnTo>
                    <a:pt x="3585" y="143895"/>
                  </a:lnTo>
                  <a:lnTo>
                    <a:pt x="0" y="198161"/>
                  </a:lnTo>
                  <a:lnTo>
                    <a:pt x="1959" y="248508"/>
                  </a:lnTo>
                  <a:lnTo>
                    <a:pt x="10347" y="290696"/>
                  </a:lnTo>
                  <a:lnTo>
                    <a:pt x="59043" y="341313"/>
                  </a:lnTo>
                  <a:lnTo>
                    <a:pt x="106665" y="353068"/>
                  </a:lnTo>
                  <a:lnTo>
                    <a:pt x="160614" y="357265"/>
                  </a:lnTo>
                  <a:lnTo>
                    <a:pt x="212589" y="355417"/>
                  </a:lnTo>
                  <a:lnTo>
                    <a:pt x="254290" y="349040"/>
                  </a:lnTo>
                  <a:lnTo>
                    <a:pt x="287802" y="323229"/>
                  </a:lnTo>
                  <a:lnTo>
                    <a:pt x="305819" y="258452"/>
                  </a:lnTo>
                  <a:lnTo>
                    <a:pt x="313282" y="213944"/>
                  </a:lnTo>
                  <a:lnTo>
                    <a:pt x="321072" y="153357"/>
                  </a:lnTo>
                  <a:lnTo>
                    <a:pt x="324623" y="106629"/>
                  </a:lnTo>
                  <a:lnTo>
                    <a:pt x="324050" y="78597"/>
                  </a:lnTo>
                  <a:lnTo>
                    <a:pt x="277417" y="38658"/>
                  </a:lnTo>
                  <a:lnTo>
                    <a:pt x="206907" y="25520"/>
                  </a:lnTo>
                  <a:lnTo>
                    <a:pt x="146233" y="16120"/>
                  </a:lnTo>
                  <a:lnTo>
                    <a:pt x="38784" y="0"/>
                  </a:lnTo>
                  <a:close/>
                </a:path>
              </a:pathLst>
            </a:custGeom>
            <a:solidFill>
              <a:srgbClr val="ED8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8" name="object 31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7274" y="3779380"/>
              <a:ext cx="140246" cy="148666"/>
            </a:xfrm>
            <a:prstGeom prst="rect">
              <a:avLst/>
            </a:prstGeom>
          </p:spPr>
        </p:pic>
        <p:sp>
          <p:nvSpPr>
            <p:cNvPr id="319" name="object 319"/>
            <p:cNvSpPr/>
            <p:nvPr/>
          </p:nvSpPr>
          <p:spPr>
            <a:xfrm>
              <a:off x="0" y="3262052"/>
              <a:ext cx="1351915" cy="1210310"/>
            </a:xfrm>
            <a:custGeom>
              <a:avLst/>
              <a:gdLst/>
              <a:ahLst/>
              <a:cxnLst/>
              <a:rect l="l" t="t" r="r" b="b"/>
              <a:pathLst>
                <a:path w="1351915" h="1210310">
                  <a:moveTo>
                    <a:pt x="1079929" y="0"/>
                  </a:moveTo>
                  <a:lnTo>
                    <a:pt x="1034841" y="5623"/>
                  </a:lnTo>
                  <a:lnTo>
                    <a:pt x="983399" y="20979"/>
                  </a:lnTo>
                  <a:lnTo>
                    <a:pt x="929012" y="43160"/>
                  </a:lnTo>
                  <a:lnTo>
                    <a:pt x="875090" y="69255"/>
                  </a:lnTo>
                  <a:lnTo>
                    <a:pt x="825040" y="96354"/>
                  </a:lnTo>
                  <a:lnTo>
                    <a:pt x="790685" y="119410"/>
                  </a:lnTo>
                  <a:lnTo>
                    <a:pt x="753270" y="149017"/>
                  </a:lnTo>
                  <a:lnTo>
                    <a:pt x="712945" y="181566"/>
                  </a:lnTo>
                  <a:lnTo>
                    <a:pt x="669864" y="213449"/>
                  </a:lnTo>
                  <a:lnTo>
                    <a:pt x="624177" y="241058"/>
                  </a:lnTo>
                  <a:lnTo>
                    <a:pt x="579631" y="272272"/>
                  </a:lnTo>
                  <a:lnTo>
                    <a:pt x="544436" y="310540"/>
                  </a:lnTo>
                  <a:lnTo>
                    <a:pt x="518353" y="349293"/>
                  </a:lnTo>
                  <a:lnTo>
                    <a:pt x="482836" y="420223"/>
                  </a:lnTo>
                  <a:lnTo>
                    <a:pt x="457862" y="470586"/>
                  </a:lnTo>
                  <a:lnTo>
                    <a:pt x="428701" y="526912"/>
                  </a:lnTo>
                  <a:lnTo>
                    <a:pt x="397836" y="583061"/>
                  </a:lnTo>
                  <a:lnTo>
                    <a:pt x="367750" y="632890"/>
                  </a:lnTo>
                  <a:lnTo>
                    <a:pt x="340926" y="670259"/>
                  </a:lnTo>
                  <a:lnTo>
                    <a:pt x="292001" y="699125"/>
                  </a:lnTo>
                  <a:lnTo>
                    <a:pt x="249055" y="704907"/>
                  </a:lnTo>
                  <a:lnTo>
                    <a:pt x="160710" y="708546"/>
                  </a:lnTo>
                  <a:lnTo>
                    <a:pt x="0" y="712141"/>
                  </a:lnTo>
                  <a:lnTo>
                    <a:pt x="0" y="1210309"/>
                  </a:lnTo>
                  <a:lnTo>
                    <a:pt x="87287" y="1175020"/>
                  </a:lnTo>
                  <a:lnTo>
                    <a:pt x="293402" y="1093784"/>
                  </a:lnTo>
                  <a:lnTo>
                    <a:pt x="516409" y="1010952"/>
                  </a:lnTo>
                  <a:lnTo>
                    <a:pt x="657705" y="969530"/>
                  </a:lnTo>
                  <a:lnTo>
                    <a:pt x="711553" y="960001"/>
                  </a:lnTo>
                  <a:lnTo>
                    <a:pt x="764366" y="942873"/>
                  </a:lnTo>
                  <a:lnTo>
                    <a:pt x="815236" y="920023"/>
                  </a:lnTo>
                  <a:lnTo>
                    <a:pt x="863254" y="893325"/>
                  </a:lnTo>
                  <a:lnTo>
                    <a:pt x="907514" y="864654"/>
                  </a:lnTo>
                  <a:lnTo>
                    <a:pt x="940394" y="848863"/>
                  </a:lnTo>
                  <a:lnTo>
                    <a:pt x="980811" y="839990"/>
                  </a:lnTo>
                  <a:lnTo>
                    <a:pt x="1026961" y="836558"/>
                  </a:lnTo>
                  <a:lnTo>
                    <a:pt x="1348928" y="836558"/>
                  </a:lnTo>
                  <a:lnTo>
                    <a:pt x="1351600" y="816257"/>
                  </a:lnTo>
                  <a:lnTo>
                    <a:pt x="1326438" y="757216"/>
                  </a:lnTo>
                  <a:lnTo>
                    <a:pt x="1267122" y="718935"/>
                  </a:lnTo>
                  <a:lnTo>
                    <a:pt x="1223159" y="706755"/>
                  </a:lnTo>
                  <a:lnTo>
                    <a:pt x="1177711" y="699333"/>
                  </a:lnTo>
                  <a:lnTo>
                    <a:pt x="1122267" y="693979"/>
                  </a:lnTo>
                  <a:lnTo>
                    <a:pt x="1001831" y="686118"/>
                  </a:lnTo>
                  <a:lnTo>
                    <a:pt x="947058" y="681931"/>
                  </a:lnTo>
                  <a:lnTo>
                    <a:pt x="902727" y="676453"/>
                  </a:lnTo>
                  <a:lnTo>
                    <a:pt x="836636" y="643088"/>
                  </a:lnTo>
                  <a:lnTo>
                    <a:pt x="798484" y="604358"/>
                  </a:lnTo>
                  <a:lnTo>
                    <a:pt x="768781" y="563489"/>
                  </a:lnTo>
                  <a:lnTo>
                    <a:pt x="756815" y="531317"/>
                  </a:lnTo>
                  <a:lnTo>
                    <a:pt x="756979" y="510958"/>
                  </a:lnTo>
                  <a:lnTo>
                    <a:pt x="761225" y="453771"/>
                  </a:lnTo>
                  <a:lnTo>
                    <a:pt x="767267" y="390550"/>
                  </a:lnTo>
                  <a:lnTo>
                    <a:pt x="816779" y="346160"/>
                  </a:lnTo>
                  <a:lnTo>
                    <a:pt x="870267" y="302684"/>
                  </a:lnTo>
                  <a:lnTo>
                    <a:pt x="886505" y="284516"/>
                  </a:lnTo>
                  <a:lnTo>
                    <a:pt x="902337" y="257163"/>
                  </a:lnTo>
                  <a:lnTo>
                    <a:pt x="925167" y="210121"/>
                  </a:lnTo>
                  <a:lnTo>
                    <a:pt x="947327" y="202599"/>
                  </a:lnTo>
                  <a:lnTo>
                    <a:pt x="1001378" y="182103"/>
                  </a:lnTo>
                  <a:lnTo>
                    <a:pt x="1068676" y="151737"/>
                  </a:lnTo>
                  <a:lnTo>
                    <a:pt x="1130576" y="114604"/>
                  </a:lnTo>
                  <a:lnTo>
                    <a:pt x="1207703" y="114604"/>
                  </a:lnTo>
                  <a:lnTo>
                    <a:pt x="1249843" y="105884"/>
                  </a:lnTo>
                  <a:lnTo>
                    <a:pt x="1306272" y="85864"/>
                  </a:lnTo>
                  <a:lnTo>
                    <a:pt x="1329814" y="46291"/>
                  </a:lnTo>
                  <a:lnTo>
                    <a:pt x="1333920" y="241"/>
                  </a:lnTo>
                  <a:lnTo>
                    <a:pt x="1164972" y="241"/>
                  </a:lnTo>
                  <a:lnTo>
                    <a:pt x="1079929" y="0"/>
                  </a:lnTo>
                  <a:close/>
                </a:path>
                <a:path w="1351915" h="1210310">
                  <a:moveTo>
                    <a:pt x="1348928" y="836558"/>
                  </a:moveTo>
                  <a:lnTo>
                    <a:pt x="1026961" y="836558"/>
                  </a:lnTo>
                  <a:lnTo>
                    <a:pt x="1077481" y="837054"/>
                  </a:lnTo>
                  <a:lnTo>
                    <a:pt x="1130790" y="839996"/>
                  </a:lnTo>
                  <a:lnTo>
                    <a:pt x="1184624" y="844013"/>
                  </a:lnTo>
                  <a:lnTo>
                    <a:pt x="1224126" y="849309"/>
                  </a:lnTo>
                  <a:lnTo>
                    <a:pt x="1268603" y="859439"/>
                  </a:lnTo>
                  <a:lnTo>
                    <a:pt x="1337434" y="877963"/>
                  </a:lnTo>
                  <a:lnTo>
                    <a:pt x="1341026" y="868536"/>
                  </a:lnTo>
                  <a:lnTo>
                    <a:pt x="1347765" y="845396"/>
                  </a:lnTo>
                  <a:lnTo>
                    <a:pt x="1348928" y="836558"/>
                  </a:lnTo>
                  <a:close/>
                </a:path>
                <a:path w="1351915" h="1210310">
                  <a:moveTo>
                    <a:pt x="1207703" y="114604"/>
                  </a:moveTo>
                  <a:lnTo>
                    <a:pt x="1130576" y="114604"/>
                  </a:lnTo>
                  <a:lnTo>
                    <a:pt x="1176991" y="117666"/>
                  </a:lnTo>
                  <a:lnTo>
                    <a:pt x="1207703" y="114604"/>
                  </a:lnTo>
                  <a:close/>
                </a:path>
                <a:path w="1351915" h="1210310">
                  <a:moveTo>
                    <a:pt x="1333941" y="0"/>
                  </a:moveTo>
                  <a:lnTo>
                    <a:pt x="1164972" y="241"/>
                  </a:lnTo>
                  <a:lnTo>
                    <a:pt x="1333920" y="241"/>
                  </a:lnTo>
                  <a:lnTo>
                    <a:pt x="1333941" y="0"/>
                  </a:lnTo>
                  <a:close/>
                </a:path>
              </a:pathLst>
            </a:custGeom>
            <a:solidFill>
              <a:srgbClr val="FAB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0" name="object 32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12561" y="4038412"/>
              <a:ext cx="119817" cy="98642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1208509" y="3261327"/>
              <a:ext cx="126364" cy="33655"/>
            </a:xfrm>
            <a:custGeom>
              <a:avLst/>
              <a:gdLst/>
              <a:ahLst/>
              <a:cxnLst/>
              <a:rect l="l" t="t" r="r" b="b"/>
              <a:pathLst>
                <a:path w="126365" h="33654">
                  <a:moveTo>
                    <a:pt x="126098" y="0"/>
                  </a:moveTo>
                  <a:lnTo>
                    <a:pt x="0" y="965"/>
                  </a:lnTo>
                  <a:lnTo>
                    <a:pt x="0" y="33197"/>
                  </a:lnTo>
                  <a:lnTo>
                    <a:pt x="70319" y="28638"/>
                  </a:lnTo>
                  <a:lnTo>
                    <a:pt x="109667" y="22658"/>
                  </a:lnTo>
                  <a:lnTo>
                    <a:pt x="126098" y="0"/>
                  </a:lnTo>
                  <a:close/>
                </a:path>
              </a:pathLst>
            </a:custGeom>
            <a:solidFill>
              <a:srgbClr val="FDC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52436" y="3356127"/>
              <a:ext cx="438238" cy="645582"/>
            </a:xfrm>
            <a:prstGeom prst="rect">
              <a:avLst/>
            </a:prstGeom>
          </p:spPr>
        </p:pic>
        <p:pic>
          <p:nvPicPr>
            <p:cNvPr id="323" name="object 32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166595" y="3719283"/>
              <a:ext cx="201574" cy="65651"/>
            </a:xfrm>
            <a:prstGeom prst="rect">
              <a:avLst/>
            </a:prstGeom>
          </p:spPr>
        </p:pic>
        <p:pic>
          <p:nvPicPr>
            <p:cNvPr id="324" name="object 32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101534" y="3358438"/>
              <a:ext cx="106716" cy="141338"/>
            </a:xfrm>
            <a:prstGeom prst="rect">
              <a:avLst/>
            </a:prstGeom>
          </p:spPr>
        </p:pic>
        <p:pic>
          <p:nvPicPr>
            <p:cNvPr id="325" name="object 32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84223" y="3359975"/>
              <a:ext cx="106451" cy="149097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133322" y="3520186"/>
              <a:ext cx="104642" cy="476376"/>
            </a:xfrm>
            <a:prstGeom prst="rect">
              <a:avLst/>
            </a:prstGeom>
          </p:spPr>
        </p:pic>
        <p:pic>
          <p:nvPicPr>
            <p:cNvPr id="327" name="object 32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59636" y="3358388"/>
              <a:ext cx="8902" cy="141846"/>
            </a:xfrm>
            <a:prstGeom prst="rect">
              <a:avLst/>
            </a:prstGeom>
          </p:spPr>
        </p:pic>
        <p:pic>
          <p:nvPicPr>
            <p:cNvPr id="328" name="object 32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32166" y="3358388"/>
              <a:ext cx="8915" cy="141846"/>
            </a:xfrm>
            <a:prstGeom prst="rect">
              <a:avLst/>
            </a:prstGeom>
          </p:spPr>
        </p:pic>
        <p:sp>
          <p:nvSpPr>
            <p:cNvPr id="329" name="object 329"/>
            <p:cNvSpPr/>
            <p:nvPr/>
          </p:nvSpPr>
          <p:spPr>
            <a:xfrm>
              <a:off x="0" y="5186641"/>
              <a:ext cx="7560309" cy="159385"/>
            </a:xfrm>
            <a:custGeom>
              <a:avLst/>
              <a:gdLst/>
              <a:ahLst/>
              <a:cxnLst/>
              <a:rect l="l" t="t" r="r" b="b"/>
              <a:pathLst>
                <a:path w="7560309" h="159385">
                  <a:moveTo>
                    <a:pt x="7560005" y="0"/>
                  </a:moveTo>
                  <a:lnTo>
                    <a:pt x="0" y="0"/>
                  </a:lnTo>
                  <a:lnTo>
                    <a:pt x="0" y="159359"/>
                  </a:lnTo>
                  <a:lnTo>
                    <a:pt x="7560005" y="159359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0A9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560387" y="2999224"/>
              <a:ext cx="1974850" cy="1974850"/>
            </a:xfrm>
            <a:custGeom>
              <a:avLst/>
              <a:gdLst/>
              <a:ahLst/>
              <a:cxnLst/>
              <a:rect l="l" t="t" r="r" b="b"/>
              <a:pathLst>
                <a:path w="1974850" h="1974850">
                  <a:moveTo>
                    <a:pt x="1974608" y="987310"/>
                  </a:moveTo>
                  <a:lnTo>
                    <a:pt x="1973470" y="1035146"/>
                  </a:lnTo>
                  <a:lnTo>
                    <a:pt x="1970089" y="1082394"/>
                  </a:lnTo>
                  <a:lnTo>
                    <a:pt x="1964517" y="1129004"/>
                  </a:lnTo>
                  <a:lnTo>
                    <a:pt x="1956805" y="1174922"/>
                  </a:lnTo>
                  <a:lnTo>
                    <a:pt x="1947007" y="1220097"/>
                  </a:lnTo>
                  <a:lnTo>
                    <a:pt x="1935173" y="1264478"/>
                  </a:lnTo>
                  <a:lnTo>
                    <a:pt x="1921354" y="1308013"/>
                  </a:lnTo>
                  <a:lnTo>
                    <a:pt x="1905604" y="1350650"/>
                  </a:lnTo>
                  <a:lnTo>
                    <a:pt x="1887973" y="1392337"/>
                  </a:lnTo>
                  <a:lnTo>
                    <a:pt x="1868513" y="1433023"/>
                  </a:lnTo>
                  <a:lnTo>
                    <a:pt x="1847276" y="1472656"/>
                  </a:lnTo>
                  <a:lnTo>
                    <a:pt x="1824313" y="1511184"/>
                  </a:lnTo>
                  <a:lnTo>
                    <a:pt x="1799677" y="1548556"/>
                  </a:lnTo>
                  <a:lnTo>
                    <a:pt x="1773419" y="1584719"/>
                  </a:lnTo>
                  <a:lnTo>
                    <a:pt x="1745591" y="1619623"/>
                  </a:lnTo>
                  <a:lnTo>
                    <a:pt x="1716244" y="1653215"/>
                  </a:lnTo>
                  <a:lnTo>
                    <a:pt x="1685431" y="1685443"/>
                  </a:lnTo>
                  <a:lnTo>
                    <a:pt x="1653202" y="1716257"/>
                  </a:lnTo>
                  <a:lnTo>
                    <a:pt x="1619610" y="1745604"/>
                  </a:lnTo>
                  <a:lnTo>
                    <a:pt x="1584707" y="1773432"/>
                  </a:lnTo>
                  <a:lnTo>
                    <a:pt x="1548543" y="1799690"/>
                  </a:lnTo>
                  <a:lnTo>
                    <a:pt x="1511171" y="1824326"/>
                  </a:lnTo>
                  <a:lnTo>
                    <a:pt x="1472643" y="1847289"/>
                  </a:lnTo>
                  <a:lnTo>
                    <a:pt x="1433010" y="1868526"/>
                  </a:lnTo>
                  <a:lnTo>
                    <a:pt x="1392324" y="1887985"/>
                  </a:lnTo>
                  <a:lnTo>
                    <a:pt x="1350637" y="1905617"/>
                  </a:lnTo>
                  <a:lnTo>
                    <a:pt x="1308000" y="1921367"/>
                  </a:lnTo>
                  <a:lnTo>
                    <a:pt x="1264465" y="1935185"/>
                  </a:lnTo>
                  <a:lnTo>
                    <a:pt x="1220084" y="1947020"/>
                  </a:lnTo>
                  <a:lnTo>
                    <a:pt x="1174909" y="1956818"/>
                  </a:lnTo>
                  <a:lnTo>
                    <a:pt x="1128991" y="1964529"/>
                  </a:lnTo>
                  <a:lnTo>
                    <a:pt x="1082382" y="1970101"/>
                  </a:lnTo>
                  <a:lnTo>
                    <a:pt x="1035133" y="1973482"/>
                  </a:lnTo>
                  <a:lnTo>
                    <a:pt x="987297" y="1974621"/>
                  </a:lnTo>
                  <a:lnTo>
                    <a:pt x="939463" y="1973482"/>
                  </a:lnTo>
                  <a:lnTo>
                    <a:pt x="892215" y="1970101"/>
                  </a:lnTo>
                  <a:lnTo>
                    <a:pt x="845607" y="1964529"/>
                  </a:lnTo>
                  <a:lnTo>
                    <a:pt x="799690" y="1956818"/>
                  </a:lnTo>
                  <a:lnTo>
                    <a:pt x="754516" y="1947020"/>
                  </a:lnTo>
                  <a:lnTo>
                    <a:pt x="710135" y="1935185"/>
                  </a:lnTo>
                  <a:lnTo>
                    <a:pt x="666601" y="1921367"/>
                  </a:lnTo>
                  <a:lnTo>
                    <a:pt x="623965" y="1905617"/>
                  </a:lnTo>
                  <a:lnTo>
                    <a:pt x="582278" y="1887985"/>
                  </a:lnTo>
                  <a:lnTo>
                    <a:pt x="541593" y="1868526"/>
                  </a:lnTo>
                  <a:lnTo>
                    <a:pt x="501961" y="1847289"/>
                  </a:lnTo>
                  <a:lnTo>
                    <a:pt x="463433" y="1824326"/>
                  </a:lnTo>
                  <a:lnTo>
                    <a:pt x="426062" y="1799690"/>
                  </a:lnTo>
                  <a:lnTo>
                    <a:pt x="389899" y="1773432"/>
                  </a:lnTo>
                  <a:lnTo>
                    <a:pt x="354995" y="1745604"/>
                  </a:lnTo>
                  <a:lnTo>
                    <a:pt x="321404" y="1716257"/>
                  </a:lnTo>
                  <a:lnTo>
                    <a:pt x="289175" y="1685443"/>
                  </a:lnTo>
                  <a:lnTo>
                    <a:pt x="258362" y="1653215"/>
                  </a:lnTo>
                  <a:lnTo>
                    <a:pt x="229016" y="1619623"/>
                  </a:lnTo>
                  <a:lnTo>
                    <a:pt x="201187" y="1584719"/>
                  </a:lnTo>
                  <a:lnTo>
                    <a:pt x="174930" y="1548556"/>
                  </a:lnTo>
                  <a:lnTo>
                    <a:pt x="150294" y="1511184"/>
                  </a:lnTo>
                  <a:lnTo>
                    <a:pt x="127331" y="1472656"/>
                  </a:lnTo>
                  <a:lnTo>
                    <a:pt x="106095" y="1433023"/>
                  </a:lnTo>
                  <a:lnTo>
                    <a:pt x="86635" y="1392337"/>
                  </a:lnTo>
                  <a:lnTo>
                    <a:pt x="69004" y="1350650"/>
                  </a:lnTo>
                  <a:lnTo>
                    <a:pt x="53253" y="1308013"/>
                  </a:lnTo>
                  <a:lnTo>
                    <a:pt x="39435" y="1264478"/>
                  </a:lnTo>
                  <a:lnTo>
                    <a:pt x="27601" y="1220097"/>
                  </a:lnTo>
                  <a:lnTo>
                    <a:pt x="17802" y="1174922"/>
                  </a:lnTo>
                  <a:lnTo>
                    <a:pt x="10091" y="1129004"/>
                  </a:lnTo>
                  <a:lnTo>
                    <a:pt x="4519" y="1082394"/>
                  </a:lnTo>
                  <a:lnTo>
                    <a:pt x="1138" y="1035146"/>
                  </a:lnTo>
                  <a:lnTo>
                    <a:pt x="0" y="987310"/>
                  </a:lnTo>
                  <a:lnTo>
                    <a:pt x="1138" y="939474"/>
                  </a:lnTo>
                  <a:lnTo>
                    <a:pt x="4519" y="892226"/>
                  </a:lnTo>
                  <a:lnTo>
                    <a:pt x="10091" y="845617"/>
                  </a:lnTo>
                  <a:lnTo>
                    <a:pt x="17802" y="799699"/>
                  </a:lnTo>
                  <a:lnTo>
                    <a:pt x="27601" y="754523"/>
                  </a:lnTo>
                  <a:lnTo>
                    <a:pt x="39435" y="710142"/>
                  </a:lnTo>
                  <a:lnTo>
                    <a:pt x="53253" y="666608"/>
                  </a:lnTo>
                  <a:lnTo>
                    <a:pt x="69004" y="623971"/>
                  </a:lnTo>
                  <a:lnTo>
                    <a:pt x="86635" y="582284"/>
                  </a:lnTo>
                  <a:lnTo>
                    <a:pt x="106095" y="541598"/>
                  </a:lnTo>
                  <a:lnTo>
                    <a:pt x="127331" y="501965"/>
                  </a:lnTo>
                  <a:lnTo>
                    <a:pt x="150294" y="463436"/>
                  </a:lnTo>
                  <a:lnTo>
                    <a:pt x="174930" y="426065"/>
                  </a:lnTo>
                  <a:lnTo>
                    <a:pt x="201187" y="389901"/>
                  </a:lnTo>
                  <a:lnTo>
                    <a:pt x="229016" y="354998"/>
                  </a:lnTo>
                  <a:lnTo>
                    <a:pt x="258362" y="321406"/>
                  </a:lnTo>
                  <a:lnTo>
                    <a:pt x="289175" y="289177"/>
                  </a:lnTo>
                  <a:lnTo>
                    <a:pt x="321404" y="258363"/>
                  </a:lnTo>
                  <a:lnTo>
                    <a:pt x="354995" y="229017"/>
                  </a:lnTo>
                  <a:lnTo>
                    <a:pt x="389899" y="201188"/>
                  </a:lnTo>
                  <a:lnTo>
                    <a:pt x="426062" y="174930"/>
                  </a:lnTo>
                  <a:lnTo>
                    <a:pt x="463433" y="150294"/>
                  </a:lnTo>
                  <a:lnTo>
                    <a:pt x="501961" y="127332"/>
                  </a:lnTo>
                  <a:lnTo>
                    <a:pt x="541593" y="106095"/>
                  </a:lnTo>
                  <a:lnTo>
                    <a:pt x="582278" y="86635"/>
                  </a:lnTo>
                  <a:lnTo>
                    <a:pt x="623965" y="69004"/>
                  </a:lnTo>
                  <a:lnTo>
                    <a:pt x="666601" y="53253"/>
                  </a:lnTo>
                  <a:lnTo>
                    <a:pt x="710135" y="39435"/>
                  </a:lnTo>
                  <a:lnTo>
                    <a:pt x="754516" y="27601"/>
                  </a:lnTo>
                  <a:lnTo>
                    <a:pt x="799690" y="17802"/>
                  </a:lnTo>
                  <a:lnTo>
                    <a:pt x="845607" y="10091"/>
                  </a:lnTo>
                  <a:lnTo>
                    <a:pt x="892215" y="4519"/>
                  </a:lnTo>
                  <a:lnTo>
                    <a:pt x="939463" y="1138"/>
                  </a:lnTo>
                  <a:lnTo>
                    <a:pt x="987297" y="0"/>
                  </a:lnTo>
                  <a:lnTo>
                    <a:pt x="1035133" y="1138"/>
                  </a:lnTo>
                  <a:lnTo>
                    <a:pt x="1082382" y="4519"/>
                  </a:lnTo>
                  <a:lnTo>
                    <a:pt x="1128991" y="10091"/>
                  </a:lnTo>
                  <a:lnTo>
                    <a:pt x="1174909" y="17802"/>
                  </a:lnTo>
                  <a:lnTo>
                    <a:pt x="1220084" y="27601"/>
                  </a:lnTo>
                  <a:lnTo>
                    <a:pt x="1264465" y="39435"/>
                  </a:lnTo>
                  <a:lnTo>
                    <a:pt x="1308000" y="53253"/>
                  </a:lnTo>
                  <a:lnTo>
                    <a:pt x="1350637" y="69004"/>
                  </a:lnTo>
                  <a:lnTo>
                    <a:pt x="1392324" y="86635"/>
                  </a:lnTo>
                  <a:lnTo>
                    <a:pt x="1433010" y="106095"/>
                  </a:lnTo>
                  <a:lnTo>
                    <a:pt x="1472643" y="127332"/>
                  </a:lnTo>
                  <a:lnTo>
                    <a:pt x="1511171" y="150294"/>
                  </a:lnTo>
                  <a:lnTo>
                    <a:pt x="1548543" y="174930"/>
                  </a:lnTo>
                  <a:lnTo>
                    <a:pt x="1584707" y="201188"/>
                  </a:lnTo>
                  <a:lnTo>
                    <a:pt x="1619610" y="229017"/>
                  </a:lnTo>
                  <a:lnTo>
                    <a:pt x="1653202" y="258363"/>
                  </a:lnTo>
                  <a:lnTo>
                    <a:pt x="1685431" y="289177"/>
                  </a:lnTo>
                  <a:lnTo>
                    <a:pt x="1716244" y="321406"/>
                  </a:lnTo>
                  <a:lnTo>
                    <a:pt x="1745591" y="354998"/>
                  </a:lnTo>
                  <a:lnTo>
                    <a:pt x="1773419" y="389901"/>
                  </a:lnTo>
                  <a:lnTo>
                    <a:pt x="1799677" y="426065"/>
                  </a:lnTo>
                  <a:lnTo>
                    <a:pt x="1824313" y="463436"/>
                  </a:lnTo>
                  <a:lnTo>
                    <a:pt x="1847276" y="501965"/>
                  </a:lnTo>
                  <a:lnTo>
                    <a:pt x="1868513" y="541598"/>
                  </a:lnTo>
                  <a:lnTo>
                    <a:pt x="1887973" y="582284"/>
                  </a:lnTo>
                  <a:lnTo>
                    <a:pt x="1905604" y="623971"/>
                  </a:lnTo>
                  <a:lnTo>
                    <a:pt x="1921354" y="666608"/>
                  </a:lnTo>
                  <a:lnTo>
                    <a:pt x="1935173" y="710142"/>
                  </a:lnTo>
                  <a:lnTo>
                    <a:pt x="1947007" y="754523"/>
                  </a:lnTo>
                  <a:lnTo>
                    <a:pt x="1956805" y="799699"/>
                  </a:lnTo>
                  <a:lnTo>
                    <a:pt x="1964517" y="845617"/>
                  </a:lnTo>
                  <a:lnTo>
                    <a:pt x="1970089" y="892226"/>
                  </a:lnTo>
                  <a:lnTo>
                    <a:pt x="1973470" y="939474"/>
                  </a:lnTo>
                  <a:lnTo>
                    <a:pt x="1974608" y="987310"/>
                  </a:lnTo>
                  <a:close/>
                </a:path>
              </a:pathLst>
            </a:custGeom>
            <a:ln w="190500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26330" y="3250029"/>
              <a:ext cx="1584325" cy="1424305"/>
            </a:xfrm>
            <a:custGeom>
              <a:avLst/>
              <a:gdLst/>
              <a:ahLst/>
              <a:cxnLst/>
              <a:rect l="l" t="t" r="r" b="b"/>
              <a:pathLst>
                <a:path w="1584325" h="1424304">
                  <a:moveTo>
                    <a:pt x="0" y="1423746"/>
                  </a:moveTo>
                  <a:lnTo>
                    <a:pt x="1583715" y="0"/>
                  </a:lnTo>
                </a:path>
              </a:pathLst>
            </a:custGeom>
            <a:ln w="190500">
              <a:solidFill>
                <a:srgbClr val="BE1E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6047621" y="2572968"/>
              <a:ext cx="38100" cy="139700"/>
            </a:xfrm>
            <a:custGeom>
              <a:avLst/>
              <a:gdLst/>
              <a:ahLst/>
              <a:cxnLst/>
              <a:rect l="l" t="t" r="r" b="b"/>
              <a:pathLst>
                <a:path w="38100" h="139700">
                  <a:moveTo>
                    <a:pt x="26466" y="0"/>
                  </a:moveTo>
                  <a:lnTo>
                    <a:pt x="26713" y="9977"/>
                  </a:lnTo>
                  <a:lnTo>
                    <a:pt x="27122" y="19821"/>
                  </a:lnTo>
                  <a:lnTo>
                    <a:pt x="27400" y="28600"/>
                  </a:lnTo>
                  <a:lnTo>
                    <a:pt x="19812" y="74587"/>
                  </a:lnTo>
                  <a:lnTo>
                    <a:pt x="10096" y="88887"/>
                  </a:lnTo>
                  <a:lnTo>
                    <a:pt x="8369" y="90893"/>
                  </a:lnTo>
                  <a:lnTo>
                    <a:pt x="5359" y="92748"/>
                  </a:lnTo>
                  <a:lnTo>
                    <a:pt x="1231" y="99085"/>
                  </a:lnTo>
                  <a:lnTo>
                    <a:pt x="0" y="102819"/>
                  </a:lnTo>
                  <a:lnTo>
                    <a:pt x="1181" y="106235"/>
                  </a:lnTo>
                  <a:lnTo>
                    <a:pt x="2463" y="109740"/>
                  </a:lnTo>
                  <a:lnTo>
                    <a:pt x="4457" y="111061"/>
                  </a:lnTo>
                  <a:lnTo>
                    <a:pt x="5626" y="112179"/>
                  </a:lnTo>
                  <a:lnTo>
                    <a:pt x="11061" y="116839"/>
                  </a:lnTo>
                  <a:lnTo>
                    <a:pt x="16332" y="120142"/>
                  </a:lnTo>
                  <a:lnTo>
                    <a:pt x="21196" y="124294"/>
                  </a:lnTo>
                  <a:lnTo>
                    <a:pt x="25831" y="128358"/>
                  </a:lnTo>
                  <a:lnTo>
                    <a:pt x="31051" y="132626"/>
                  </a:lnTo>
                  <a:lnTo>
                    <a:pt x="31089" y="139446"/>
                  </a:lnTo>
                  <a:lnTo>
                    <a:pt x="16649" y="109664"/>
                  </a:lnTo>
                  <a:lnTo>
                    <a:pt x="12674" y="105206"/>
                  </a:lnTo>
                  <a:lnTo>
                    <a:pt x="11569" y="104013"/>
                  </a:lnTo>
                  <a:lnTo>
                    <a:pt x="11456" y="103771"/>
                  </a:lnTo>
                  <a:lnTo>
                    <a:pt x="11074" y="102958"/>
                  </a:lnTo>
                  <a:lnTo>
                    <a:pt x="12001" y="102958"/>
                  </a:lnTo>
                  <a:lnTo>
                    <a:pt x="12750" y="101892"/>
                  </a:lnTo>
                  <a:lnTo>
                    <a:pt x="34975" y="69820"/>
                  </a:lnTo>
                  <a:lnTo>
                    <a:pt x="37781" y="49008"/>
                  </a:lnTo>
                  <a:lnTo>
                    <a:pt x="37236" y="38684"/>
                  </a:lnTo>
                  <a:lnTo>
                    <a:pt x="35660" y="28600"/>
                  </a:lnTo>
                  <a:lnTo>
                    <a:pt x="33251" y="18818"/>
                  </a:lnTo>
                  <a:lnTo>
                    <a:pt x="30142" y="9298"/>
                  </a:lnTo>
                  <a:lnTo>
                    <a:pt x="26466" y="0"/>
                  </a:lnTo>
                  <a:close/>
                </a:path>
                <a:path w="38100" h="139700">
                  <a:moveTo>
                    <a:pt x="11445" y="103749"/>
                  </a:moveTo>
                  <a:close/>
                </a:path>
                <a:path w="38100" h="139700">
                  <a:moveTo>
                    <a:pt x="12001" y="102958"/>
                  </a:moveTo>
                  <a:lnTo>
                    <a:pt x="11074" y="102958"/>
                  </a:lnTo>
                  <a:lnTo>
                    <a:pt x="11404" y="103263"/>
                  </a:lnTo>
                  <a:lnTo>
                    <a:pt x="11595" y="103492"/>
                  </a:lnTo>
                  <a:lnTo>
                    <a:pt x="11445" y="103749"/>
                  </a:lnTo>
                  <a:lnTo>
                    <a:pt x="12001" y="102958"/>
                  </a:lnTo>
                  <a:close/>
                </a:path>
              </a:pathLst>
            </a:custGeom>
            <a:solidFill>
              <a:srgbClr val="CC8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5346065"/>
          </a:xfrm>
          <a:custGeom>
            <a:avLst/>
            <a:gdLst/>
            <a:ahLst/>
            <a:cxnLst/>
            <a:rect l="l" t="t" r="r" b="b"/>
            <a:pathLst>
              <a:path w="7560309" h="5346065">
                <a:moveTo>
                  <a:pt x="7560005" y="0"/>
                </a:moveTo>
                <a:lnTo>
                  <a:pt x="0" y="0"/>
                </a:lnTo>
                <a:lnTo>
                  <a:pt x="0" y="5346001"/>
                </a:lnTo>
                <a:lnTo>
                  <a:pt x="7560005" y="5346001"/>
                </a:lnTo>
                <a:lnTo>
                  <a:pt x="7560005" y="0"/>
                </a:lnTo>
                <a:close/>
              </a:path>
            </a:pathLst>
          </a:custGeom>
          <a:solidFill>
            <a:srgbClr val="1B75BC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560309" cy="1430020"/>
          </a:xfrm>
          <a:custGeom>
            <a:avLst/>
            <a:gdLst/>
            <a:ahLst/>
            <a:cxnLst/>
            <a:rect l="l" t="t" r="r" b="b"/>
            <a:pathLst>
              <a:path w="7560309" h="1430020">
                <a:moveTo>
                  <a:pt x="7559992" y="0"/>
                </a:moveTo>
                <a:lnTo>
                  <a:pt x="0" y="0"/>
                </a:lnTo>
                <a:lnTo>
                  <a:pt x="0" y="1429562"/>
                </a:lnTo>
                <a:lnTo>
                  <a:pt x="7559992" y="1429562"/>
                </a:lnTo>
                <a:lnTo>
                  <a:pt x="7559992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1091" y="332099"/>
            <a:ext cx="36937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MORE </a:t>
            </a:r>
            <a:r>
              <a:rPr spc="-10" dirty="0"/>
              <a:t>INFORMATION </a:t>
            </a:r>
            <a:r>
              <a:rPr dirty="0"/>
              <a:t>ABOUT</a:t>
            </a:r>
            <a:r>
              <a:rPr spc="-15" dirty="0"/>
              <a:t> </a:t>
            </a:r>
            <a:r>
              <a:rPr dirty="0"/>
              <a:t>HAPPY</a:t>
            </a:r>
            <a:r>
              <a:rPr spc="-10" dirty="0"/>
              <a:t> </a:t>
            </a:r>
            <a:r>
              <a:rPr spc="-60" dirty="0"/>
              <a:t>PATIENT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0" y="2712463"/>
            <a:ext cx="7560309" cy="2633980"/>
            <a:chOff x="0" y="2712463"/>
            <a:chExt cx="7560309" cy="2633980"/>
          </a:xfrm>
        </p:grpSpPr>
        <p:sp>
          <p:nvSpPr>
            <p:cNvPr id="6" name="object 6"/>
            <p:cNvSpPr/>
            <p:nvPr/>
          </p:nvSpPr>
          <p:spPr>
            <a:xfrm>
              <a:off x="0" y="2712463"/>
              <a:ext cx="7560309" cy="2633980"/>
            </a:xfrm>
            <a:custGeom>
              <a:avLst/>
              <a:gdLst/>
              <a:ahLst/>
              <a:cxnLst/>
              <a:rect l="l" t="t" r="r" b="b"/>
              <a:pathLst>
                <a:path w="7560309" h="2633979">
                  <a:moveTo>
                    <a:pt x="3762641" y="0"/>
                  </a:moveTo>
                  <a:lnTo>
                    <a:pt x="3710787" y="481"/>
                  </a:lnTo>
                  <a:lnTo>
                    <a:pt x="3607118" y="2955"/>
                  </a:lnTo>
                  <a:lnTo>
                    <a:pt x="3503556" y="7447"/>
                  </a:lnTo>
                  <a:lnTo>
                    <a:pt x="3400169" y="13957"/>
                  </a:lnTo>
                  <a:lnTo>
                    <a:pt x="3297024" y="22485"/>
                  </a:lnTo>
                  <a:lnTo>
                    <a:pt x="3194189" y="33032"/>
                  </a:lnTo>
                  <a:lnTo>
                    <a:pt x="3142909" y="39063"/>
                  </a:lnTo>
                  <a:lnTo>
                    <a:pt x="3091731" y="45598"/>
                  </a:lnTo>
                  <a:lnTo>
                    <a:pt x="3040664" y="52638"/>
                  </a:lnTo>
                  <a:lnTo>
                    <a:pt x="2989717" y="60183"/>
                  </a:lnTo>
                  <a:lnTo>
                    <a:pt x="2938898" y="68234"/>
                  </a:lnTo>
                  <a:lnTo>
                    <a:pt x="2888216" y="76789"/>
                  </a:lnTo>
                  <a:lnTo>
                    <a:pt x="2837678" y="85849"/>
                  </a:lnTo>
                  <a:lnTo>
                    <a:pt x="2787294" y="95415"/>
                  </a:lnTo>
                  <a:lnTo>
                    <a:pt x="2737071" y="105486"/>
                  </a:lnTo>
                  <a:lnTo>
                    <a:pt x="2687019" y="116062"/>
                  </a:lnTo>
                  <a:lnTo>
                    <a:pt x="2637145" y="127144"/>
                  </a:lnTo>
                  <a:lnTo>
                    <a:pt x="2587458" y="138731"/>
                  </a:lnTo>
                  <a:lnTo>
                    <a:pt x="2537967" y="150823"/>
                  </a:lnTo>
                  <a:lnTo>
                    <a:pt x="2488680" y="163421"/>
                  </a:lnTo>
                  <a:lnTo>
                    <a:pt x="2439605" y="176525"/>
                  </a:lnTo>
                  <a:lnTo>
                    <a:pt x="2390750" y="190134"/>
                  </a:lnTo>
                  <a:lnTo>
                    <a:pt x="2342125" y="204249"/>
                  </a:lnTo>
                  <a:lnTo>
                    <a:pt x="2293738" y="218870"/>
                  </a:lnTo>
                  <a:lnTo>
                    <a:pt x="2245596" y="233996"/>
                  </a:lnTo>
                  <a:lnTo>
                    <a:pt x="2197709" y="249629"/>
                  </a:lnTo>
                  <a:lnTo>
                    <a:pt x="2150085" y="265767"/>
                  </a:lnTo>
                  <a:lnTo>
                    <a:pt x="2102733" y="282411"/>
                  </a:lnTo>
                  <a:lnTo>
                    <a:pt x="2055660" y="299562"/>
                  </a:lnTo>
                  <a:lnTo>
                    <a:pt x="2008875" y="317219"/>
                  </a:lnTo>
                  <a:lnTo>
                    <a:pt x="1962387" y="335381"/>
                  </a:lnTo>
                  <a:lnTo>
                    <a:pt x="1916204" y="354050"/>
                  </a:lnTo>
                  <a:lnTo>
                    <a:pt x="1870335" y="373226"/>
                  </a:lnTo>
                  <a:lnTo>
                    <a:pt x="1824787" y="392907"/>
                  </a:lnTo>
                  <a:lnTo>
                    <a:pt x="1779570" y="413095"/>
                  </a:lnTo>
                  <a:lnTo>
                    <a:pt x="1734692" y="433790"/>
                  </a:lnTo>
                  <a:lnTo>
                    <a:pt x="1690161" y="454991"/>
                  </a:lnTo>
                  <a:lnTo>
                    <a:pt x="1645985" y="476698"/>
                  </a:lnTo>
                  <a:lnTo>
                    <a:pt x="1602174" y="498913"/>
                  </a:lnTo>
                  <a:lnTo>
                    <a:pt x="1558735" y="521634"/>
                  </a:lnTo>
                  <a:lnTo>
                    <a:pt x="1515678" y="544861"/>
                  </a:lnTo>
                  <a:lnTo>
                    <a:pt x="1473009" y="568596"/>
                  </a:lnTo>
                  <a:lnTo>
                    <a:pt x="1430684" y="592870"/>
                  </a:lnTo>
                  <a:lnTo>
                    <a:pt x="1388874" y="617586"/>
                  </a:lnTo>
                  <a:lnTo>
                    <a:pt x="1347425" y="642841"/>
                  </a:lnTo>
                  <a:lnTo>
                    <a:pt x="1306398" y="668603"/>
                  </a:lnTo>
                  <a:lnTo>
                    <a:pt x="1265804" y="694873"/>
                  </a:lnTo>
                  <a:lnTo>
                    <a:pt x="1225649" y="721650"/>
                  </a:lnTo>
                  <a:lnTo>
                    <a:pt x="1185942" y="748933"/>
                  </a:lnTo>
                  <a:lnTo>
                    <a:pt x="1146693" y="776725"/>
                  </a:lnTo>
                  <a:lnTo>
                    <a:pt x="1107908" y="805023"/>
                  </a:lnTo>
                  <a:lnTo>
                    <a:pt x="1069598" y="833829"/>
                  </a:lnTo>
                  <a:lnTo>
                    <a:pt x="1031769" y="863142"/>
                  </a:lnTo>
                  <a:lnTo>
                    <a:pt x="994431" y="892963"/>
                  </a:lnTo>
                  <a:lnTo>
                    <a:pt x="957592" y="923292"/>
                  </a:lnTo>
                  <a:lnTo>
                    <a:pt x="921261" y="954128"/>
                  </a:lnTo>
                  <a:lnTo>
                    <a:pt x="885446" y="985471"/>
                  </a:lnTo>
                  <a:lnTo>
                    <a:pt x="850154" y="1017323"/>
                  </a:lnTo>
                  <a:lnTo>
                    <a:pt x="815396" y="1049682"/>
                  </a:lnTo>
                  <a:lnTo>
                    <a:pt x="781179" y="1082549"/>
                  </a:lnTo>
                  <a:lnTo>
                    <a:pt x="747511" y="1115924"/>
                  </a:lnTo>
                  <a:lnTo>
                    <a:pt x="714401" y="1149807"/>
                  </a:lnTo>
                  <a:lnTo>
                    <a:pt x="681858" y="1184198"/>
                  </a:lnTo>
                  <a:lnTo>
                    <a:pt x="649890" y="1219097"/>
                  </a:lnTo>
                  <a:lnTo>
                    <a:pt x="618505" y="1254505"/>
                  </a:lnTo>
                  <a:lnTo>
                    <a:pt x="587712" y="1290420"/>
                  </a:lnTo>
                  <a:lnTo>
                    <a:pt x="557519" y="1326844"/>
                  </a:lnTo>
                  <a:lnTo>
                    <a:pt x="527934" y="1363776"/>
                  </a:lnTo>
                  <a:lnTo>
                    <a:pt x="498967" y="1401217"/>
                  </a:lnTo>
                  <a:lnTo>
                    <a:pt x="470625" y="1439166"/>
                  </a:lnTo>
                  <a:lnTo>
                    <a:pt x="442917" y="1477623"/>
                  </a:lnTo>
                  <a:lnTo>
                    <a:pt x="415852" y="1516589"/>
                  </a:lnTo>
                  <a:lnTo>
                    <a:pt x="389437" y="1556064"/>
                  </a:lnTo>
                  <a:lnTo>
                    <a:pt x="363682" y="1596047"/>
                  </a:lnTo>
                  <a:lnTo>
                    <a:pt x="338594" y="1636539"/>
                  </a:lnTo>
                  <a:lnTo>
                    <a:pt x="314182" y="1677540"/>
                  </a:lnTo>
                  <a:lnTo>
                    <a:pt x="290455" y="1719049"/>
                  </a:lnTo>
                  <a:lnTo>
                    <a:pt x="267421" y="1761068"/>
                  </a:lnTo>
                  <a:lnTo>
                    <a:pt x="245088" y="1803595"/>
                  </a:lnTo>
                  <a:lnTo>
                    <a:pt x="223465" y="1846632"/>
                  </a:lnTo>
                  <a:lnTo>
                    <a:pt x="202560" y="1890177"/>
                  </a:lnTo>
                  <a:lnTo>
                    <a:pt x="182382" y="1934232"/>
                  </a:lnTo>
                  <a:lnTo>
                    <a:pt x="162939" y="1978796"/>
                  </a:lnTo>
                  <a:lnTo>
                    <a:pt x="144239" y="2023869"/>
                  </a:lnTo>
                  <a:lnTo>
                    <a:pt x="126292" y="2069452"/>
                  </a:lnTo>
                  <a:lnTo>
                    <a:pt x="109105" y="2115544"/>
                  </a:lnTo>
                  <a:lnTo>
                    <a:pt x="92686" y="2162145"/>
                  </a:lnTo>
                  <a:lnTo>
                    <a:pt x="77045" y="2209256"/>
                  </a:lnTo>
                  <a:lnTo>
                    <a:pt x="62190" y="2256876"/>
                  </a:lnTo>
                  <a:lnTo>
                    <a:pt x="48129" y="2305006"/>
                  </a:lnTo>
                  <a:lnTo>
                    <a:pt x="34870" y="2353645"/>
                  </a:lnTo>
                  <a:lnTo>
                    <a:pt x="22423" y="2402795"/>
                  </a:lnTo>
                  <a:lnTo>
                    <a:pt x="10794" y="2452454"/>
                  </a:lnTo>
                  <a:lnTo>
                    <a:pt x="0" y="2502598"/>
                  </a:lnTo>
                  <a:lnTo>
                    <a:pt x="0" y="2633538"/>
                  </a:lnTo>
                  <a:lnTo>
                    <a:pt x="7559999" y="2633538"/>
                  </a:lnTo>
                  <a:lnTo>
                    <a:pt x="7559999" y="2538310"/>
                  </a:lnTo>
                  <a:lnTo>
                    <a:pt x="7550572" y="2488165"/>
                  </a:lnTo>
                  <a:lnTo>
                    <a:pt x="7540303" y="2438518"/>
                  </a:lnTo>
                  <a:lnTo>
                    <a:pt x="7529201" y="2389370"/>
                  </a:lnTo>
                  <a:lnTo>
                    <a:pt x="7517274" y="2340721"/>
                  </a:lnTo>
                  <a:lnTo>
                    <a:pt x="7504531" y="2292570"/>
                  </a:lnTo>
                  <a:lnTo>
                    <a:pt x="7490980" y="2244917"/>
                  </a:lnTo>
                  <a:lnTo>
                    <a:pt x="7476629" y="2197764"/>
                  </a:lnTo>
                  <a:lnTo>
                    <a:pt x="7461487" y="2151108"/>
                  </a:lnTo>
                  <a:lnTo>
                    <a:pt x="7445563" y="2104952"/>
                  </a:lnTo>
                  <a:lnTo>
                    <a:pt x="7428864" y="2059295"/>
                  </a:lnTo>
                  <a:lnTo>
                    <a:pt x="7411400" y="2014136"/>
                  </a:lnTo>
                  <a:lnTo>
                    <a:pt x="7393178" y="1969476"/>
                  </a:lnTo>
                  <a:lnTo>
                    <a:pt x="7374207" y="1925315"/>
                  </a:lnTo>
                  <a:lnTo>
                    <a:pt x="7354496" y="1881653"/>
                  </a:lnTo>
                  <a:lnTo>
                    <a:pt x="7334053" y="1838491"/>
                  </a:lnTo>
                  <a:lnTo>
                    <a:pt x="7312886" y="1795827"/>
                  </a:lnTo>
                  <a:lnTo>
                    <a:pt x="7291004" y="1753663"/>
                  </a:lnTo>
                  <a:lnTo>
                    <a:pt x="7268415" y="1711998"/>
                  </a:lnTo>
                  <a:lnTo>
                    <a:pt x="7245128" y="1670832"/>
                  </a:lnTo>
                  <a:lnTo>
                    <a:pt x="7221151" y="1630166"/>
                  </a:lnTo>
                  <a:lnTo>
                    <a:pt x="7196493" y="1589999"/>
                  </a:lnTo>
                  <a:lnTo>
                    <a:pt x="7171161" y="1550332"/>
                  </a:lnTo>
                  <a:lnTo>
                    <a:pt x="7145165" y="1511164"/>
                  </a:lnTo>
                  <a:lnTo>
                    <a:pt x="7118513" y="1472496"/>
                  </a:lnTo>
                  <a:lnTo>
                    <a:pt x="7091213" y="1434328"/>
                  </a:lnTo>
                  <a:lnTo>
                    <a:pt x="7063274" y="1396659"/>
                  </a:lnTo>
                  <a:lnTo>
                    <a:pt x="7034704" y="1359490"/>
                  </a:lnTo>
                  <a:lnTo>
                    <a:pt x="7005512" y="1322821"/>
                  </a:lnTo>
                  <a:lnTo>
                    <a:pt x="6975705" y="1286652"/>
                  </a:lnTo>
                  <a:lnTo>
                    <a:pt x="6945293" y="1250982"/>
                  </a:lnTo>
                  <a:lnTo>
                    <a:pt x="6914284" y="1215813"/>
                  </a:lnTo>
                  <a:lnTo>
                    <a:pt x="6882686" y="1181144"/>
                  </a:lnTo>
                  <a:lnTo>
                    <a:pt x="6850508" y="1146975"/>
                  </a:lnTo>
                  <a:lnTo>
                    <a:pt x="6817758" y="1113306"/>
                  </a:lnTo>
                  <a:lnTo>
                    <a:pt x="6784444" y="1080138"/>
                  </a:lnTo>
                  <a:lnTo>
                    <a:pt x="6750576" y="1047470"/>
                  </a:lnTo>
                  <a:lnTo>
                    <a:pt x="6716161" y="1015302"/>
                  </a:lnTo>
                  <a:lnTo>
                    <a:pt x="6681208" y="983635"/>
                  </a:lnTo>
                  <a:lnTo>
                    <a:pt x="6645725" y="952468"/>
                  </a:lnTo>
                  <a:lnTo>
                    <a:pt x="6609721" y="921801"/>
                  </a:lnTo>
                  <a:lnTo>
                    <a:pt x="6573205" y="891636"/>
                  </a:lnTo>
                  <a:lnTo>
                    <a:pt x="6536184" y="861971"/>
                  </a:lnTo>
                  <a:lnTo>
                    <a:pt x="6498666" y="832806"/>
                  </a:lnTo>
                  <a:lnTo>
                    <a:pt x="6460662" y="804143"/>
                  </a:lnTo>
                  <a:lnTo>
                    <a:pt x="6422178" y="775980"/>
                  </a:lnTo>
                  <a:lnTo>
                    <a:pt x="6383224" y="748318"/>
                  </a:lnTo>
                  <a:lnTo>
                    <a:pt x="6343807" y="721157"/>
                  </a:lnTo>
                  <a:lnTo>
                    <a:pt x="6303937" y="694498"/>
                  </a:lnTo>
                  <a:lnTo>
                    <a:pt x="6263621" y="668339"/>
                  </a:lnTo>
                  <a:lnTo>
                    <a:pt x="6222868" y="642681"/>
                  </a:lnTo>
                  <a:lnTo>
                    <a:pt x="6181687" y="617525"/>
                  </a:lnTo>
                  <a:lnTo>
                    <a:pt x="6140030" y="592837"/>
                  </a:lnTo>
                  <a:lnTo>
                    <a:pt x="6098073" y="568716"/>
                  </a:lnTo>
                  <a:lnTo>
                    <a:pt x="6055657" y="545063"/>
                  </a:lnTo>
                  <a:lnTo>
                    <a:pt x="6012846" y="521912"/>
                  </a:lnTo>
                  <a:lnTo>
                    <a:pt x="5969649" y="499262"/>
                  </a:lnTo>
                  <a:lnTo>
                    <a:pt x="5926074" y="477114"/>
                  </a:lnTo>
                  <a:lnTo>
                    <a:pt x="5882129" y="455468"/>
                  </a:lnTo>
                  <a:lnTo>
                    <a:pt x="5837824" y="434323"/>
                  </a:lnTo>
                  <a:lnTo>
                    <a:pt x="5793165" y="413680"/>
                  </a:lnTo>
                  <a:lnTo>
                    <a:pt x="5748163" y="393539"/>
                  </a:lnTo>
                  <a:lnTo>
                    <a:pt x="5702825" y="373899"/>
                  </a:lnTo>
                  <a:lnTo>
                    <a:pt x="5657159" y="354761"/>
                  </a:lnTo>
                  <a:lnTo>
                    <a:pt x="5611175" y="336126"/>
                  </a:lnTo>
                  <a:lnTo>
                    <a:pt x="5564880" y="317992"/>
                  </a:lnTo>
                  <a:lnTo>
                    <a:pt x="5518284" y="300360"/>
                  </a:lnTo>
                  <a:lnTo>
                    <a:pt x="5471393" y="283231"/>
                  </a:lnTo>
                  <a:lnTo>
                    <a:pt x="5424218" y="266603"/>
                  </a:lnTo>
                  <a:lnTo>
                    <a:pt x="5376765" y="250478"/>
                  </a:lnTo>
                  <a:lnTo>
                    <a:pt x="5329045" y="234855"/>
                  </a:lnTo>
                  <a:lnTo>
                    <a:pt x="5281064" y="219735"/>
                  </a:lnTo>
                  <a:lnTo>
                    <a:pt x="5232833" y="205117"/>
                  </a:lnTo>
                  <a:lnTo>
                    <a:pt x="5184358" y="191001"/>
                  </a:lnTo>
                  <a:lnTo>
                    <a:pt x="5135648" y="177388"/>
                  </a:lnTo>
                  <a:lnTo>
                    <a:pt x="5086713" y="164277"/>
                  </a:lnTo>
                  <a:lnTo>
                    <a:pt x="5037560" y="151670"/>
                  </a:lnTo>
                  <a:lnTo>
                    <a:pt x="4988197" y="139564"/>
                  </a:lnTo>
                  <a:lnTo>
                    <a:pt x="4938634" y="127962"/>
                  </a:lnTo>
                  <a:lnTo>
                    <a:pt x="4888878" y="116862"/>
                  </a:lnTo>
                  <a:lnTo>
                    <a:pt x="4838939" y="106266"/>
                  </a:lnTo>
                  <a:lnTo>
                    <a:pt x="4788823" y="96172"/>
                  </a:lnTo>
                  <a:lnTo>
                    <a:pt x="4738541" y="86581"/>
                  </a:lnTo>
                  <a:lnTo>
                    <a:pt x="4688100" y="77493"/>
                  </a:lnTo>
                  <a:lnTo>
                    <a:pt x="4637509" y="68908"/>
                  </a:lnTo>
                  <a:lnTo>
                    <a:pt x="4586776" y="60827"/>
                  </a:lnTo>
                  <a:lnTo>
                    <a:pt x="4535909" y="53249"/>
                  </a:lnTo>
                  <a:lnTo>
                    <a:pt x="4484918" y="46174"/>
                  </a:lnTo>
                  <a:lnTo>
                    <a:pt x="4433810" y="39602"/>
                  </a:lnTo>
                  <a:lnTo>
                    <a:pt x="4382594" y="33533"/>
                  </a:lnTo>
                  <a:lnTo>
                    <a:pt x="4279871" y="22907"/>
                  </a:lnTo>
                  <a:lnTo>
                    <a:pt x="4176818" y="14295"/>
                  </a:lnTo>
                  <a:lnTo>
                    <a:pt x="4073501" y="7698"/>
                  </a:lnTo>
                  <a:lnTo>
                    <a:pt x="3969987" y="3116"/>
                  </a:lnTo>
                  <a:lnTo>
                    <a:pt x="3866345" y="550"/>
                  </a:lnTo>
                  <a:lnTo>
                    <a:pt x="3762641" y="0"/>
                  </a:lnTo>
                  <a:close/>
                </a:path>
              </a:pathLst>
            </a:custGeom>
            <a:solidFill>
              <a:srgbClr val="1B75BC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4263" y="3264985"/>
              <a:ext cx="4056882" cy="20810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5186629"/>
              <a:ext cx="7560309" cy="159385"/>
            </a:xfrm>
            <a:custGeom>
              <a:avLst/>
              <a:gdLst/>
              <a:ahLst/>
              <a:cxnLst/>
              <a:rect l="l" t="t" r="r" b="b"/>
              <a:pathLst>
                <a:path w="7560309" h="159385">
                  <a:moveTo>
                    <a:pt x="7559992" y="0"/>
                  </a:moveTo>
                  <a:lnTo>
                    <a:pt x="0" y="0"/>
                  </a:lnTo>
                  <a:lnTo>
                    <a:pt x="0" y="159372"/>
                  </a:lnTo>
                  <a:lnTo>
                    <a:pt x="7559992" y="159372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3991" y="4718881"/>
              <a:ext cx="3877050" cy="62711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49845" y="1751250"/>
            <a:ext cx="5461000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0" marR="5080" indent="-565785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58595B"/>
                </a:solidFill>
                <a:latin typeface="Proxima Nova"/>
                <a:cs typeface="Proxima Nova"/>
              </a:rPr>
              <a:t>TRAINING</a:t>
            </a:r>
            <a:r>
              <a:rPr sz="2200" b="1" spc="-25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2200" b="1" spc="-20" dirty="0">
                <a:solidFill>
                  <a:srgbClr val="58595B"/>
                </a:solidFill>
                <a:latin typeface="Proxima Nova"/>
                <a:cs typeface="Proxima Nova"/>
              </a:rPr>
              <a:t>HEALTHCARE </a:t>
            </a:r>
            <a:r>
              <a:rPr sz="2200" b="1" spc="-10" dirty="0">
                <a:solidFill>
                  <a:srgbClr val="58595B"/>
                </a:solidFill>
                <a:latin typeface="Proxima Nova"/>
                <a:cs typeface="Proxima Nova"/>
              </a:rPr>
              <a:t>PROFESSIONALS </a:t>
            </a:r>
            <a:r>
              <a:rPr sz="2200" b="1" dirty="0">
                <a:solidFill>
                  <a:srgbClr val="58595B"/>
                </a:solidFill>
                <a:latin typeface="Proxima Nova"/>
                <a:cs typeface="Proxima Nova"/>
              </a:rPr>
              <a:t>AND</a:t>
            </a:r>
            <a:r>
              <a:rPr sz="2200" b="1" spc="-25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2200" b="1" dirty="0">
                <a:solidFill>
                  <a:srgbClr val="58595B"/>
                </a:solidFill>
                <a:latin typeface="Proxima Nova"/>
                <a:cs typeface="Proxima Nova"/>
              </a:rPr>
              <a:t>EMPOWERING</a:t>
            </a:r>
            <a:r>
              <a:rPr sz="2200" b="1" spc="-15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2200" b="1" dirty="0">
                <a:solidFill>
                  <a:srgbClr val="58595B"/>
                </a:solidFill>
                <a:latin typeface="Proxima Nova"/>
                <a:cs typeface="Proxima Nova"/>
              </a:rPr>
              <a:t>THE</a:t>
            </a:r>
            <a:r>
              <a:rPr sz="2200" b="1" spc="-15" dirty="0">
                <a:solidFill>
                  <a:srgbClr val="58595B"/>
                </a:solidFill>
                <a:latin typeface="Proxima Nova"/>
                <a:cs typeface="Proxima Nova"/>
              </a:rPr>
              <a:t> </a:t>
            </a:r>
            <a:r>
              <a:rPr sz="2200" b="1" spc="-10" dirty="0">
                <a:solidFill>
                  <a:srgbClr val="58595B"/>
                </a:solidFill>
                <a:latin typeface="Proxima Nova"/>
                <a:cs typeface="Proxima Nova"/>
              </a:rPr>
              <a:t>PATIENT</a:t>
            </a:r>
            <a:endParaRPr sz="2200" dirty="0">
              <a:latin typeface="Proxima Nova"/>
              <a:cs typeface="Proxima Nov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52117" y="2841025"/>
            <a:ext cx="407670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0" dirty="0">
                <a:solidFill>
                  <a:srgbClr val="58595B"/>
                </a:solidFill>
                <a:latin typeface="Proxima Nova Medium"/>
                <a:cs typeface="Proxima Nova Medium"/>
              </a:rPr>
              <a:t>and acces to our website and </a:t>
            </a:r>
            <a:r>
              <a:rPr sz="1900" b="0" spc="-10" dirty="0">
                <a:solidFill>
                  <a:srgbClr val="58595B"/>
                </a:solidFill>
                <a:latin typeface="Proxima Nova Medium"/>
                <a:cs typeface="Proxima Nova Medium"/>
              </a:rPr>
              <a:t>material</a:t>
            </a:r>
            <a:endParaRPr sz="1900" dirty="0">
              <a:latin typeface="Proxima Nova Medium"/>
              <a:cs typeface="Proxima Nova Medium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29868" y="2823994"/>
            <a:ext cx="1483360" cy="2187575"/>
            <a:chOff x="929868" y="2823994"/>
            <a:chExt cx="1483360" cy="2187575"/>
          </a:xfrm>
        </p:grpSpPr>
        <p:sp>
          <p:nvSpPr>
            <p:cNvPr id="13" name="object 13"/>
            <p:cNvSpPr/>
            <p:nvPr/>
          </p:nvSpPr>
          <p:spPr>
            <a:xfrm>
              <a:off x="981405" y="3579787"/>
              <a:ext cx="1381125" cy="1381125"/>
            </a:xfrm>
            <a:custGeom>
              <a:avLst/>
              <a:gdLst/>
              <a:ahLst/>
              <a:cxnLst/>
              <a:rect l="l" t="t" r="r" b="b"/>
              <a:pathLst>
                <a:path w="1381125" h="1381125">
                  <a:moveTo>
                    <a:pt x="1380782" y="0"/>
                  </a:moveTo>
                  <a:lnTo>
                    <a:pt x="0" y="0"/>
                  </a:lnTo>
                  <a:lnTo>
                    <a:pt x="0" y="1380782"/>
                  </a:lnTo>
                  <a:lnTo>
                    <a:pt x="1380782" y="1380782"/>
                  </a:lnTo>
                  <a:lnTo>
                    <a:pt x="1380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19466" y="3717874"/>
              <a:ext cx="1060450" cy="441959"/>
            </a:xfrm>
            <a:custGeom>
              <a:avLst/>
              <a:gdLst/>
              <a:ahLst/>
              <a:cxnLst/>
              <a:rect l="l" t="t" r="r" b="b"/>
              <a:pathLst>
                <a:path w="1060450" h="441960">
                  <a:moveTo>
                    <a:pt x="225132" y="397662"/>
                  </a:moveTo>
                  <a:lnTo>
                    <a:pt x="220929" y="393458"/>
                  </a:lnTo>
                  <a:lnTo>
                    <a:pt x="220929" y="357682"/>
                  </a:lnTo>
                  <a:lnTo>
                    <a:pt x="216725" y="353479"/>
                  </a:lnTo>
                  <a:lnTo>
                    <a:pt x="211543" y="353479"/>
                  </a:lnTo>
                  <a:lnTo>
                    <a:pt x="176745" y="353479"/>
                  </a:lnTo>
                  <a:lnTo>
                    <a:pt x="132562" y="353466"/>
                  </a:lnTo>
                  <a:lnTo>
                    <a:pt x="88379" y="353466"/>
                  </a:lnTo>
                  <a:lnTo>
                    <a:pt x="44196" y="353466"/>
                  </a:lnTo>
                  <a:lnTo>
                    <a:pt x="9398" y="353479"/>
                  </a:lnTo>
                  <a:lnTo>
                    <a:pt x="4216" y="353479"/>
                  </a:lnTo>
                  <a:lnTo>
                    <a:pt x="12" y="357682"/>
                  </a:lnTo>
                  <a:lnTo>
                    <a:pt x="12" y="397662"/>
                  </a:lnTo>
                  <a:lnTo>
                    <a:pt x="0" y="432460"/>
                  </a:lnTo>
                  <a:lnTo>
                    <a:pt x="0" y="437642"/>
                  </a:lnTo>
                  <a:lnTo>
                    <a:pt x="4203" y="441845"/>
                  </a:lnTo>
                  <a:lnTo>
                    <a:pt x="39979" y="441845"/>
                  </a:lnTo>
                  <a:lnTo>
                    <a:pt x="44183" y="437642"/>
                  </a:lnTo>
                  <a:lnTo>
                    <a:pt x="44183" y="397662"/>
                  </a:lnTo>
                  <a:lnTo>
                    <a:pt x="88379" y="397649"/>
                  </a:lnTo>
                  <a:lnTo>
                    <a:pt x="132562" y="397649"/>
                  </a:lnTo>
                  <a:lnTo>
                    <a:pt x="176745" y="397649"/>
                  </a:lnTo>
                  <a:lnTo>
                    <a:pt x="220929" y="397662"/>
                  </a:lnTo>
                  <a:lnTo>
                    <a:pt x="225132" y="397662"/>
                  </a:lnTo>
                  <a:close/>
                </a:path>
                <a:path w="1060450" h="441960">
                  <a:moveTo>
                    <a:pt x="309295" y="353479"/>
                  </a:moveTo>
                  <a:lnTo>
                    <a:pt x="299910" y="353479"/>
                  </a:lnTo>
                  <a:lnTo>
                    <a:pt x="269316" y="353479"/>
                  </a:lnTo>
                  <a:lnTo>
                    <a:pt x="265112" y="357682"/>
                  </a:lnTo>
                  <a:lnTo>
                    <a:pt x="265112" y="393458"/>
                  </a:lnTo>
                  <a:lnTo>
                    <a:pt x="269316" y="397662"/>
                  </a:lnTo>
                  <a:lnTo>
                    <a:pt x="309295" y="397662"/>
                  </a:lnTo>
                  <a:lnTo>
                    <a:pt x="309295" y="353479"/>
                  </a:lnTo>
                  <a:close/>
                </a:path>
                <a:path w="1060450" h="441960">
                  <a:moveTo>
                    <a:pt x="397662" y="128346"/>
                  </a:moveTo>
                  <a:lnTo>
                    <a:pt x="393458" y="132549"/>
                  </a:lnTo>
                  <a:lnTo>
                    <a:pt x="388277" y="132549"/>
                  </a:lnTo>
                  <a:lnTo>
                    <a:pt x="357682" y="132549"/>
                  </a:lnTo>
                  <a:lnTo>
                    <a:pt x="353479" y="136753"/>
                  </a:lnTo>
                  <a:lnTo>
                    <a:pt x="353479" y="172529"/>
                  </a:lnTo>
                  <a:lnTo>
                    <a:pt x="357682" y="176733"/>
                  </a:lnTo>
                  <a:lnTo>
                    <a:pt x="397662" y="176733"/>
                  </a:lnTo>
                  <a:lnTo>
                    <a:pt x="397662" y="132549"/>
                  </a:lnTo>
                  <a:lnTo>
                    <a:pt x="397662" y="128346"/>
                  </a:lnTo>
                  <a:close/>
                </a:path>
                <a:path w="1060450" h="441960">
                  <a:moveTo>
                    <a:pt x="397675" y="225120"/>
                  </a:moveTo>
                  <a:lnTo>
                    <a:pt x="393471" y="220916"/>
                  </a:lnTo>
                  <a:lnTo>
                    <a:pt x="357695" y="220916"/>
                  </a:lnTo>
                  <a:lnTo>
                    <a:pt x="353491" y="225120"/>
                  </a:lnTo>
                  <a:lnTo>
                    <a:pt x="353491" y="265099"/>
                  </a:lnTo>
                  <a:lnTo>
                    <a:pt x="353479" y="299897"/>
                  </a:lnTo>
                  <a:lnTo>
                    <a:pt x="353479" y="305079"/>
                  </a:lnTo>
                  <a:lnTo>
                    <a:pt x="357682" y="309283"/>
                  </a:lnTo>
                  <a:lnTo>
                    <a:pt x="393458" y="309283"/>
                  </a:lnTo>
                  <a:lnTo>
                    <a:pt x="397662" y="305079"/>
                  </a:lnTo>
                  <a:lnTo>
                    <a:pt x="397662" y="265099"/>
                  </a:lnTo>
                  <a:lnTo>
                    <a:pt x="397675" y="255714"/>
                  </a:lnTo>
                  <a:lnTo>
                    <a:pt x="397675" y="225120"/>
                  </a:lnTo>
                  <a:close/>
                </a:path>
                <a:path w="1060450" h="441960">
                  <a:moveTo>
                    <a:pt x="486041" y="357682"/>
                  </a:moveTo>
                  <a:lnTo>
                    <a:pt x="481838" y="353479"/>
                  </a:lnTo>
                  <a:lnTo>
                    <a:pt x="441858" y="353479"/>
                  </a:lnTo>
                  <a:lnTo>
                    <a:pt x="397675" y="353466"/>
                  </a:lnTo>
                  <a:lnTo>
                    <a:pt x="353491" y="353466"/>
                  </a:lnTo>
                  <a:lnTo>
                    <a:pt x="309308" y="353466"/>
                  </a:lnTo>
                  <a:lnTo>
                    <a:pt x="309308" y="397649"/>
                  </a:lnTo>
                  <a:lnTo>
                    <a:pt x="353491" y="397649"/>
                  </a:lnTo>
                  <a:lnTo>
                    <a:pt x="397675" y="397649"/>
                  </a:lnTo>
                  <a:lnTo>
                    <a:pt x="441858" y="397649"/>
                  </a:lnTo>
                  <a:lnTo>
                    <a:pt x="451243" y="397662"/>
                  </a:lnTo>
                  <a:lnTo>
                    <a:pt x="481838" y="397662"/>
                  </a:lnTo>
                  <a:lnTo>
                    <a:pt x="486041" y="393458"/>
                  </a:lnTo>
                  <a:lnTo>
                    <a:pt x="486041" y="357682"/>
                  </a:lnTo>
                  <a:close/>
                </a:path>
                <a:path w="1060450" h="441960">
                  <a:moveTo>
                    <a:pt x="486041" y="180936"/>
                  </a:moveTo>
                  <a:lnTo>
                    <a:pt x="481838" y="176733"/>
                  </a:lnTo>
                  <a:lnTo>
                    <a:pt x="446062" y="176733"/>
                  </a:lnTo>
                  <a:lnTo>
                    <a:pt x="441858" y="180936"/>
                  </a:lnTo>
                  <a:lnTo>
                    <a:pt x="441858" y="220916"/>
                  </a:lnTo>
                  <a:lnTo>
                    <a:pt x="441858" y="265099"/>
                  </a:lnTo>
                  <a:lnTo>
                    <a:pt x="441858" y="299897"/>
                  </a:lnTo>
                  <a:lnTo>
                    <a:pt x="441858" y="305079"/>
                  </a:lnTo>
                  <a:lnTo>
                    <a:pt x="446062" y="309283"/>
                  </a:lnTo>
                  <a:lnTo>
                    <a:pt x="481838" y="309283"/>
                  </a:lnTo>
                  <a:lnTo>
                    <a:pt x="486041" y="305079"/>
                  </a:lnTo>
                  <a:lnTo>
                    <a:pt x="486041" y="265099"/>
                  </a:lnTo>
                  <a:lnTo>
                    <a:pt x="486029" y="220916"/>
                  </a:lnTo>
                  <a:lnTo>
                    <a:pt x="486041" y="211531"/>
                  </a:lnTo>
                  <a:lnTo>
                    <a:pt x="486041" y="180936"/>
                  </a:lnTo>
                  <a:close/>
                </a:path>
                <a:path w="1060450" h="441960">
                  <a:moveTo>
                    <a:pt x="574408" y="180936"/>
                  </a:moveTo>
                  <a:lnTo>
                    <a:pt x="570204" y="176733"/>
                  </a:lnTo>
                  <a:lnTo>
                    <a:pt x="539610" y="176733"/>
                  </a:lnTo>
                  <a:lnTo>
                    <a:pt x="534428" y="176733"/>
                  </a:lnTo>
                  <a:lnTo>
                    <a:pt x="530225" y="180936"/>
                  </a:lnTo>
                  <a:lnTo>
                    <a:pt x="530225" y="216712"/>
                  </a:lnTo>
                  <a:lnTo>
                    <a:pt x="534428" y="220916"/>
                  </a:lnTo>
                  <a:lnTo>
                    <a:pt x="570204" y="220916"/>
                  </a:lnTo>
                  <a:lnTo>
                    <a:pt x="574408" y="216712"/>
                  </a:lnTo>
                  <a:lnTo>
                    <a:pt x="574408" y="180936"/>
                  </a:lnTo>
                  <a:close/>
                </a:path>
                <a:path w="1060450" h="441960">
                  <a:moveTo>
                    <a:pt x="574408" y="44170"/>
                  </a:moveTo>
                  <a:lnTo>
                    <a:pt x="530212" y="44170"/>
                  </a:lnTo>
                  <a:lnTo>
                    <a:pt x="495427" y="44183"/>
                  </a:lnTo>
                  <a:lnTo>
                    <a:pt x="490245" y="44183"/>
                  </a:lnTo>
                  <a:lnTo>
                    <a:pt x="486041" y="48387"/>
                  </a:lnTo>
                  <a:lnTo>
                    <a:pt x="486041" y="84162"/>
                  </a:lnTo>
                  <a:lnTo>
                    <a:pt x="486041" y="88366"/>
                  </a:lnTo>
                  <a:lnTo>
                    <a:pt x="486041" y="132549"/>
                  </a:lnTo>
                  <a:lnTo>
                    <a:pt x="486029" y="88366"/>
                  </a:lnTo>
                  <a:lnTo>
                    <a:pt x="486041" y="84162"/>
                  </a:lnTo>
                  <a:lnTo>
                    <a:pt x="481838" y="88366"/>
                  </a:lnTo>
                  <a:lnTo>
                    <a:pt x="446062" y="88366"/>
                  </a:lnTo>
                  <a:lnTo>
                    <a:pt x="441858" y="84162"/>
                  </a:lnTo>
                  <a:lnTo>
                    <a:pt x="441858" y="44183"/>
                  </a:lnTo>
                  <a:lnTo>
                    <a:pt x="441858" y="34798"/>
                  </a:lnTo>
                  <a:lnTo>
                    <a:pt x="441858" y="4203"/>
                  </a:lnTo>
                  <a:lnTo>
                    <a:pt x="437654" y="0"/>
                  </a:lnTo>
                  <a:lnTo>
                    <a:pt x="401878" y="0"/>
                  </a:lnTo>
                  <a:lnTo>
                    <a:pt x="397675" y="4203"/>
                  </a:lnTo>
                  <a:lnTo>
                    <a:pt x="397675" y="44170"/>
                  </a:lnTo>
                  <a:lnTo>
                    <a:pt x="397675" y="88353"/>
                  </a:lnTo>
                  <a:lnTo>
                    <a:pt x="441858" y="88353"/>
                  </a:lnTo>
                  <a:lnTo>
                    <a:pt x="397675" y="88366"/>
                  </a:lnTo>
                  <a:lnTo>
                    <a:pt x="397662" y="44183"/>
                  </a:lnTo>
                  <a:lnTo>
                    <a:pt x="397662" y="39979"/>
                  </a:lnTo>
                  <a:lnTo>
                    <a:pt x="393458" y="44183"/>
                  </a:lnTo>
                  <a:lnTo>
                    <a:pt x="388277" y="44183"/>
                  </a:lnTo>
                  <a:lnTo>
                    <a:pt x="357682" y="44183"/>
                  </a:lnTo>
                  <a:lnTo>
                    <a:pt x="353479" y="48387"/>
                  </a:lnTo>
                  <a:lnTo>
                    <a:pt x="353479" y="84162"/>
                  </a:lnTo>
                  <a:lnTo>
                    <a:pt x="357682" y="88366"/>
                  </a:lnTo>
                  <a:lnTo>
                    <a:pt x="393471" y="88366"/>
                  </a:lnTo>
                  <a:lnTo>
                    <a:pt x="397675" y="92570"/>
                  </a:lnTo>
                  <a:lnTo>
                    <a:pt x="397675" y="132549"/>
                  </a:lnTo>
                  <a:lnTo>
                    <a:pt x="397675" y="176733"/>
                  </a:lnTo>
                  <a:lnTo>
                    <a:pt x="437654" y="176733"/>
                  </a:lnTo>
                  <a:lnTo>
                    <a:pt x="441858" y="172529"/>
                  </a:lnTo>
                  <a:lnTo>
                    <a:pt x="441858" y="167347"/>
                  </a:lnTo>
                  <a:lnTo>
                    <a:pt x="441858" y="136753"/>
                  </a:lnTo>
                  <a:lnTo>
                    <a:pt x="446062" y="132549"/>
                  </a:lnTo>
                  <a:lnTo>
                    <a:pt x="481838" y="132549"/>
                  </a:lnTo>
                  <a:lnTo>
                    <a:pt x="486041" y="136753"/>
                  </a:lnTo>
                  <a:lnTo>
                    <a:pt x="486041" y="167347"/>
                  </a:lnTo>
                  <a:lnTo>
                    <a:pt x="486041" y="172529"/>
                  </a:lnTo>
                  <a:lnTo>
                    <a:pt x="490245" y="176733"/>
                  </a:lnTo>
                  <a:lnTo>
                    <a:pt x="526021" y="176733"/>
                  </a:lnTo>
                  <a:lnTo>
                    <a:pt x="530225" y="172529"/>
                  </a:lnTo>
                  <a:lnTo>
                    <a:pt x="530225" y="132549"/>
                  </a:lnTo>
                  <a:lnTo>
                    <a:pt x="530225" y="92570"/>
                  </a:lnTo>
                  <a:lnTo>
                    <a:pt x="534428" y="88366"/>
                  </a:lnTo>
                  <a:lnTo>
                    <a:pt x="530225" y="88366"/>
                  </a:lnTo>
                  <a:lnTo>
                    <a:pt x="574408" y="88353"/>
                  </a:lnTo>
                  <a:lnTo>
                    <a:pt x="574408" y="44170"/>
                  </a:lnTo>
                  <a:close/>
                </a:path>
                <a:path w="1060450" h="441960">
                  <a:moveTo>
                    <a:pt x="618591" y="357682"/>
                  </a:moveTo>
                  <a:lnTo>
                    <a:pt x="614387" y="353479"/>
                  </a:lnTo>
                  <a:lnTo>
                    <a:pt x="578612" y="353479"/>
                  </a:lnTo>
                  <a:lnTo>
                    <a:pt x="574408" y="349275"/>
                  </a:lnTo>
                  <a:lnTo>
                    <a:pt x="574408" y="309283"/>
                  </a:lnTo>
                  <a:lnTo>
                    <a:pt x="574408" y="299897"/>
                  </a:lnTo>
                  <a:lnTo>
                    <a:pt x="574408" y="269303"/>
                  </a:lnTo>
                  <a:lnTo>
                    <a:pt x="570204" y="265099"/>
                  </a:lnTo>
                  <a:lnTo>
                    <a:pt x="534428" y="265099"/>
                  </a:lnTo>
                  <a:lnTo>
                    <a:pt x="530225" y="269303"/>
                  </a:lnTo>
                  <a:lnTo>
                    <a:pt x="530225" y="309283"/>
                  </a:lnTo>
                  <a:lnTo>
                    <a:pt x="530212" y="353466"/>
                  </a:lnTo>
                  <a:lnTo>
                    <a:pt x="574408" y="353466"/>
                  </a:lnTo>
                  <a:lnTo>
                    <a:pt x="530225" y="353479"/>
                  </a:lnTo>
                  <a:lnTo>
                    <a:pt x="530225" y="388277"/>
                  </a:lnTo>
                  <a:lnTo>
                    <a:pt x="530225" y="393458"/>
                  </a:lnTo>
                  <a:lnTo>
                    <a:pt x="534428" y="397662"/>
                  </a:lnTo>
                  <a:lnTo>
                    <a:pt x="574408" y="397662"/>
                  </a:lnTo>
                  <a:lnTo>
                    <a:pt x="583793" y="397662"/>
                  </a:lnTo>
                  <a:lnTo>
                    <a:pt x="614387" y="397662"/>
                  </a:lnTo>
                  <a:lnTo>
                    <a:pt x="618591" y="393458"/>
                  </a:lnTo>
                  <a:lnTo>
                    <a:pt x="618591" y="357682"/>
                  </a:lnTo>
                  <a:close/>
                </a:path>
                <a:path w="1060450" h="441960">
                  <a:moveTo>
                    <a:pt x="618591" y="220916"/>
                  </a:moveTo>
                  <a:lnTo>
                    <a:pt x="609206" y="220916"/>
                  </a:lnTo>
                  <a:lnTo>
                    <a:pt x="578612" y="220916"/>
                  </a:lnTo>
                  <a:lnTo>
                    <a:pt x="574408" y="225120"/>
                  </a:lnTo>
                  <a:lnTo>
                    <a:pt x="574408" y="260896"/>
                  </a:lnTo>
                  <a:lnTo>
                    <a:pt x="578612" y="265099"/>
                  </a:lnTo>
                  <a:lnTo>
                    <a:pt x="618591" y="265099"/>
                  </a:lnTo>
                  <a:lnTo>
                    <a:pt x="618591" y="220916"/>
                  </a:lnTo>
                  <a:close/>
                </a:path>
                <a:path w="1060450" h="441960">
                  <a:moveTo>
                    <a:pt x="618591" y="136753"/>
                  </a:moveTo>
                  <a:lnTo>
                    <a:pt x="614387" y="132549"/>
                  </a:lnTo>
                  <a:lnTo>
                    <a:pt x="583793" y="132549"/>
                  </a:lnTo>
                  <a:lnTo>
                    <a:pt x="578612" y="132549"/>
                  </a:lnTo>
                  <a:lnTo>
                    <a:pt x="574408" y="136753"/>
                  </a:lnTo>
                  <a:lnTo>
                    <a:pt x="574408" y="172529"/>
                  </a:lnTo>
                  <a:lnTo>
                    <a:pt x="578612" y="176733"/>
                  </a:lnTo>
                  <a:lnTo>
                    <a:pt x="614387" y="176733"/>
                  </a:lnTo>
                  <a:lnTo>
                    <a:pt x="618591" y="172529"/>
                  </a:lnTo>
                  <a:lnTo>
                    <a:pt x="618591" y="136753"/>
                  </a:lnTo>
                  <a:close/>
                </a:path>
                <a:path w="1060450" h="441960">
                  <a:moveTo>
                    <a:pt x="662774" y="4203"/>
                  </a:moveTo>
                  <a:lnTo>
                    <a:pt x="658571" y="0"/>
                  </a:lnTo>
                  <a:lnTo>
                    <a:pt x="622795" y="0"/>
                  </a:lnTo>
                  <a:lnTo>
                    <a:pt x="618591" y="4203"/>
                  </a:lnTo>
                  <a:lnTo>
                    <a:pt x="618591" y="39979"/>
                  </a:lnTo>
                  <a:lnTo>
                    <a:pt x="614400" y="44170"/>
                  </a:lnTo>
                  <a:lnTo>
                    <a:pt x="574421" y="44170"/>
                  </a:lnTo>
                  <a:lnTo>
                    <a:pt x="574421" y="88353"/>
                  </a:lnTo>
                  <a:lnTo>
                    <a:pt x="618591" y="88353"/>
                  </a:lnTo>
                  <a:lnTo>
                    <a:pt x="658571" y="88366"/>
                  </a:lnTo>
                  <a:lnTo>
                    <a:pt x="662774" y="84162"/>
                  </a:lnTo>
                  <a:lnTo>
                    <a:pt x="662774" y="78981"/>
                  </a:lnTo>
                  <a:lnTo>
                    <a:pt x="662774" y="44183"/>
                  </a:lnTo>
                  <a:lnTo>
                    <a:pt x="662774" y="34798"/>
                  </a:lnTo>
                  <a:lnTo>
                    <a:pt x="662774" y="4203"/>
                  </a:lnTo>
                  <a:close/>
                </a:path>
                <a:path w="1060450" h="441960">
                  <a:moveTo>
                    <a:pt x="666991" y="265112"/>
                  </a:moveTo>
                  <a:lnTo>
                    <a:pt x="662787" y="265112"/>
                  </a:lnTo>
                  <a:lnTo>
                    <a:pt x="662787" y="269316"/>
                  </a:lnTo>
                  <a:lnTo>
                    <a:pt x="666991" y="265112"/>
                  </a:lnTo>
                  <a:close/>
                </a:path>
                <a:path w="1060450" h="441960">
                  <a:moveTo>
                    <a:pt x="706958" y="357682"/>
                  </a:moveTo>
                  <a:lnTo>
                    <a:pt x="702754" y="353479"/>
                  </a:lnTo>
                  <a:lnTo>
                    <a:pt x="666978" y="353479"/>
                  </a:lnTo>
                  <a:lnTo>
                    <a:pt x="662774" y="357682"/>
                  </a:lnTo>
                  <a:lnTo>
                    <a:pt x="662774" y="393458"/>
                  </a:lnTo>
                  <a:lnTo>
                    <a:pt x="658571" y="397662"/>
                  </a:lnTo>
                  <a:lnTo>
                    <a:pt x="662774" y="397662"/>
                  </a:lnTo>
                  <a:lnTo>
                    <a:pt x="706958" y="397662"/>
                  </a:lnTo>
                  <a:lnTo>
                    <a:pt x="706958" y="388277"/>
                  </a:lnTo>
                  <a:lnTo>
                    <a:pt x="706958" y="357682"/>
                  </a:lnTo>
                  <a:close/>
                </a:path>
                <a:path w="1060450" h="441960">
                  <a:moveTo>
                    <a:pt x="711174" y="397662"/>
                  </a:moveTo>
                  <a:lnTo>
                    <a:pt x="706970" y="393458"/>
                  </a:lnTo>
                  <a:lnTo>
                    <a:pt x="706970" y="397662"/>
                  </a:lnTo>
                  <a:lnTo>
                    <a:pt x="711174" y="397662"/>
                  </a:lnTo>
                  <a:close/>
                </a:path>
                <a:path w="1060450" h="441960">
                  <a:moveTo>
                    <a:pt x="751141" y="393458"/>
                  </a:moveTo>
                  <a:lnTo>
                    <a:pt x="746937" y="397662"/>
                  </a:lnTo>
                  <a:lnTo>
                    <a:pt x="751141" y="397662"/>
                  </a:lnTo>
                  <a:lnTo>
                    <a:pt x="751141" y="393458"/>
                  </a:lnTo>
                  <a:close/>
                </a:path>
                <a:path w="1060450" h="441960">
                  <a:moveTo>
                    <a:pt x="751141" y="309295"/>
                  </a:moveTo>
                  <a:lnTo>
                    <a:pt x="706958" y="309295"/>
                  </a:lnTo>
                  <a:lnTo>
                    <a:pt x="706958" y="344093"/>
                  </a:lnTo>
                  <a:lnTo>
                    <a:pt x="706958" y="349275"/>
                  </a:lnTo>
                  <a:lnTo>
                    <a:pt x="711161" y="353479"/>
                  </a:lnTo>
                  <a:lnTo>
                    <a:pt x="746937" y="353479"/>
                  </a:lnTo>
                  <a:lnTo>
                    <a:pt x="751141" y="349275"/>
                  </a:lnTo>
                  <a:lnTo>
                    <a:pt x="751141" y="309295"/>
                  </a:lnTo>
                  <a:close/>
                </a:path>
                <a:path w="1060450" h="441960">
                  <a:moveTo>
                    <a:pt x="751154" y="269303"/>
                  </a:moveTo>
                  <a:lnTo>
                    <a:pt x="746950" y="265099"/>
                  </a:lnTo>
                  <a:lnTo>
                    <a:pt x="711174" y="265099"/>
                  </a:lnTo>
                  <a:lnTo>
                    <a:pt x="706970" y="269303"/>
                  </a:lnTo>
                  <a:lnTo>
                    <a:pt x="706970" y="309283"/>
                  </a:lnTo>
                  <a:lnTo>
                    <a:pt x="751154" y="309283"/>
                  </a:lnTo>
                  <a:lnTo>
                    <a:pt x="751154" y="299897"/>
                  </a:lnTo>
                  <a:lnTo>
                    <a:pt x="751154" y="269303"/>
                  </a:lnTo>
                  <a:close/>
                </a:path>
                <a:path w="1060450" h="441960">
                  <a:moveTo>
                    <a:pt x="751154" y="176733"/>
                  </a:moveTo>
                  <a:lnTo>
                    <a:pt x="751141" y="136753"/>
                  </a:lnTo>
                  <a:lnTo>
                    <a:pt x="746937" y="132549"/>
                  </a:lnTo>
                  <a:lnTo>
                    <a:pt x="666991" y="132549"/>
                  </a:lnTo>
                  <a:lnTo>
                    <a:pt x="662787" y="136753"/>
                  </a:lnTo>
                  <a:lnTo>
                    <a:pt x="662787" y="176733"/>
                  </a:lnTo>
                  <a:lnTo>
                    <a:pt x="662787" y="220916"/>
                  </a:lnTo>
                  <a:lnTo>
                    <a:pt x="662774" y="216712"/>
                  </a:lnTo>
                  <a:lnTo>
                    <a:pt x="658571" y="220916"/>
                  </a:lnTo>
                  <a:lnTo>
                    <a:pt x="618604" y="220916"/>
                  </a:lnTo>
                  <a:lnTo>
                    <a:pt x="618604" y="265099"/>
                  </a:lnTo>
                  <a:lnTo>
                    <a:pt x="614387" y="265112"/>
                  </a:lnTo>
                  <a:lnTo>
                    <a:pt x="618591" y="269316"/>
                  </a:lnTo>
                  <a:lnTo>
                    <a:pt x="618591" y="299897"/>
                  </a:lnTo>
                  <a:lnTo>
                    <a:pt x="618591" y="305079"/>
                  </a:lnTo>
                  <a:lnTo>
                    <a:pt x="622795" y="309283"/>
                  </a:lnTo>
                  <a:lnTo>
                    <a:pt x="658571" y="309283"/>
                  </a:lnTo>
                  <a:lnTo>
                    <a:pt x="662774" y="305079"/>
                  </a:lnTo>
                  <a:lnTo>
                    <a:pt x="662774" y="265099"/>
                  </a:lnTo>
                  <a:lnTo>
                    <a:pt x="702754" y="265099"/>
                  </a:lnTo>
                  <a:lnTo>
                    <a:pt x="706958" y="260896"/>
                  </a:lnTo>
                  <a:lnTo>
                    <a:pt x="706958" y="255714"/>
                  </a:lnTo>
                  <a:lnTo>
                    <a:pt x="706958" y="220916"/>
                  </a:lnTo>
                  <a:lnTo>
                    <a:pt x="706970" y="225120"/>
                  </a:lnTo>
                  <a:lnTo>
                    <a:pt x="711174" y="220916"/>
                  </a:lnTo>
                  <a:lnTo>
                    <a:pt x="746950" y="220916"/>
                  </a:lnTo>
                  <a:lnTo>
                    <a:pt x="751154" y="216712"/>
                  </a:lnTo>
                  <a:lnTo>
                    <a:pt x="751154" y="211531"/>
                  </a:lnTo>
                  <a:lnTo>
                    <a:pt x="751154" y="176733"/>
                  </a:lnTo>
                  <a:close/>
                </a:path>
                <a:path w="1060450" h="441960">
                  <a:moveTo>
                    <a:pt x="751154" y="4203"/>
                  </a:moveTo>
                  <a:lnTo>
                    <a:pt x="746950" y="0"/>
                  </a:lnTo>
                  <a:lnTo>
                    <a:pt x="716356" y="0"/>
                  </a:lnTo>
                  <a:lnTo>
                    <a:pt x="711174" y="0"/>
                  </a:lnTo>
                  <a:lnTo>
                    <a:pt x="706970" y="4203"/>
                  </a:lnTo>
                  <a:lnTo>
                    <a:pt x="706970" y="39979"/>
                  </a:lnTo>
                  <a:lnTo>
                    <a:pt x="711174" y="44183"/>
                  </a:lnTo>
                  <a:lnTo>
                    <a:pt x="746950" y="44183"/>
                  </a:lnTo>
                  <a:lnTo>
                    <a:pt x="751154" y="39979"/>
                  </a:lnTo>
                  <a:lnTo>
                    <a:pt x="751154" y="4203"/>
                  </a:lnTo>
                  <a:close/>
                </a:path>
                <a:path w="1060450" h="441960">
                  <a:moveTo>
                    <a:pt x="795337" y="357682"/>
                  </a:moveTo>
                  <a:lnTo>
                    <a:pt x="791133" y="353479"/>
                  </a:lnTo>
                  <a:lnTo>
                    <a:pt x="755357" y="353479"/>
                  </a:lnTo>
                  <a:lnTo>
                    <a:pt x="751154" y="357682"/>
                  </a:lnTo>
                  <a:lnTo>
                    <a:pt x="751154" y="397662"/>
                  </a:lnTo>
                  <a:lnTo>
                    <a:pt x="795337" y="397662"/>
                  </a:lnTo>
                  <a:lnTo>
                    <a:pt x="795337" y="388277"/>
                  </a:lnTo>
                  <a:lnTo>
                    <a:pt x="795337" y="357682"/>
                  </a:lnTo>
                  <a:close/>
                </a:path>
                <a:path w="1060450" h="441960">
                  <a:moveTo>
                    <a:pt x="887907" y="397662"/>
                  </a:moveTo>
                  <a:lnTo>
                    <a:pt x="883704" y="393458"/>
                  </a:lnTo>
                  <a:lnTo>
                    <a:pt x="883704" y="388277"/>
                  </a:lnTo>
                  <a:lnTo>
                    <a:pt x="883704" y="357682"/>
                  </a:lnTo>
                  <a:lnTo>
                    <a:pt x="879500" y="353479"/>
                  </a:lnTo>
                  <a:lnTo>
                    <a:pt x="843724" y="353479"/>
                  </a:lnTo>
                  <a:lnTo>
                    <a:pt x="839520" y="357682"/>
                  </a:lnTo>
                  <a:lnTo>
                    <a:pt x="839520" y="397662"/>
                  </a:lnTo>
                  <a:lnTo>
                    <a:pt x="883704" y="397662"/>
                  </a:lnTo>
                  <a:lnTo>
                    <a:pt x="887907" y="397662"/>
                  </a:lnTo>
                  <a:close/>
                </a:path>
                <a:path w="1060450" h="441960">
                  <a:moveTo>
                    <a:pt x="972070" y="357682"/>
                  </a:moveTo>
                  <a:lnTo>
                    <a:pt x="967867" y="353479"/>
                  </a:lnTo>
                  <a:lnTo>
                    <a:pt x="937272" y="353479"/>
                  </a:lnTo>
                  <a:lnTo>
                    <a:pt x="932091" y="353479"/>
                  </a:lnTo>
                  <a:lnTo>
                    <a:pt x="927887" y="357682"/>
                  </a:lnTo>
                  <a:lnTo>
                    <a:pt x="927887" y="393458"/>
                  </a:lnTo>
                  <a:lnTo>
                    <a:pt x="932091" y="397662"/>
                  </a:lnTo>
                  <a:lnTo>
                    <a:pt x="967867" y="397662"/>
                  </a:lnTo>
                  <a:lnTo>
                    <a:pt x="972070" y="393458"/>
                  </a:lnTo>
                  <a:lnTo>
                    <a:pt x="972070" y="357682"/>
                  </a:lnTo>
                  <a:close/>
                </a:path>
                <a:path w="1060450" h="441960">
                  <a:moveTo>
                    <a:pt x="1060450" y="357682"/>
                  </a:moveTo>
                  <a:lnTo>
                    <a:pt x="1056246" y="353479"/>
                  </a:lnTo>
                  <a:lnTo>
                    <a:pt x="1025652" y="353479"/>
                  </a:lnTo>
                  <a:lnTo>
                    <a:pt x="1020470" y="353479"/>
                  </a:lnTo>
                  <a:lnTo>
                    <a:pt x="1016266" y="357682"/>
                  </a:lnTo>
                  <a:lnTo>
                    <a:pt x="1016266" y="393458"/>
                  </a:lnTo>
                  <a:lnTo>
                    <a:pt x="1020470" y="397662"/>
                  </a:lnTo>
                  <a:lnTo>
                    <a:pt x="1056246" y="397662"/>
                  </a:lnTo>
                  <a:lnTo>
                    <a:pt x="1060450" y="393458"/>
                  </a:lnTo>
                  <a:lnTo>
                    <a:pt x="1060450" y="3576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19466" y="4115536"/>
              <a:ext cx="1104900" cy="177165"/>
            </a:xfrm>
            <a:custGeom>
              <a:avLst/>
              <a:gdLst/>
              <a:ahLst/>
              <a:cxnLst/>
              <a:rect l="l" t="t" r="r" b="b"/>
              <a:pathLst>
                <a:path w="1104900" h="177164">
                  <a:moveTo>
                    <a:pt x="44183" y="0"/>
                  </a:moveTo>
                  <a:lnTo>
                    <a:pt x="0" y="0"/>
                  </a:lnTo>
                  <a:lnTo>
                    <a:pt x="0" y="34798"/>
                  </a:lnTo>
                  <a:lnTo>
                    <a:pt x="0" y="39979"/>
                  </a:lnTo>
                  <a:lnTo>
                    <a:pt x="4203" y="44183"/>
                  </a:lnTo>
                  <a:lnTo>
                    <a:pt x="39979" y="44183"/>
                  </a:lnTo>
                  <a:lnTo>
                    <a:pt x="44183" y="39979"/>
                  </a:lnTo>
                  <a:lnTo>
                    <a:pt x="44183" y="0"/>
                  </a:lnTo>
                  <a:close/>
                </a:path>
                <a:path w="1104900" h="177164">
                  <a:moveTo>
                    <a:pt x="44196" y="92570"/>
                  </a:moveTo>
                  <a:lnTo>
                    <a:pt x="39992" y="88366"/>
                  </a:lnTo>
                  <a:lnTo>
                    <a:pt x="9398" y="88366"/>
                  </a:lnTo>
                  <a:lnTo>
                    <a:pt x="4216" y="88366"/>
                  </a:lnTo>
                  <a:lnTo>
                    <a:pt x="12" y="92570"/>
                  </a:lnTo>
                  <a:lnTo>
                    <a:pt x="12" y="128346"/>
                  </a:lnTo>
                  <a:lnTo>
                    <a:pt x="4216" y="132549"/>
                  </a:lnTo>
                  <a:lnTo>
                    <a:pt x="39992" y="132549"/>
                  </a:lnTo>
                  <a:lnTo>
                    <a:pt x="44196" y="128346"/>
                  </a:lnTo>
                  <a:lnTo>
                    <a:pt x="44196" y="92570"/>
                  </a:lnTo>
                  <a:close/>
                </a:path>
                <a:path w="1104900" h="177164">
                  <a:moveTo>
                    <a:pt x="48399" y="0"/>
                  </a:moveTo>
                  <a:lnTo>
                    <a:pt x="44196" y="0"/>
                  </a:lnTo>
                  <a:lnTo>
                    <a:pt x="44196" y="4203"/>
                  </a:lnTo>
                  <a:lnTo>
                    <a:pt x="48399" y="0"/>
                  </a:lnTo>
                  <a:close/>
                </a:path>
                <a:path w="1104900" h="177164">
                  <a:moveTo>
                    <a:pt x="88366" y="44183"/>
                  </a:moveTo>
                  <a:lnTo>
                    <a:pt x="78981" y="44183"/>
                  </a:lnTo>
                  <a:lnTo>
                    <a:pt x="48387" y="44183"/>
                  </a:lnTo>
                  <a:lnTo>
                    <a:pt x="44183" y="48387"/>
                  </a:lnTo>
                  <a:lnTo>
                    <a:pt x="44183" y="84162"/>
                  </a:lnTo>
                  <a:lnTo>
                    <a:pt x="48387" y="88366"/>
                  </a:lnTo>
                  <a:lnTo>
                    <a:pt x="88366" y="88366"/>
                  </a:lnTo>
                  <a:lnTo>
                    <a:pt x="88366" y="44183"/>
                  </a:lnTo>
                  <a:close/>
                </a:path>
                <a:path w="1104900" h="177164">
                  <a:moveTo>
                    <a:pt x="132562" y="48387"/>
                  </a:moveTo>
                  <a:lnTo>
                    <a:pt x="128358" y="44183"/>
                  </a:lnTo>
                  <a:lnTo>
                    <a:pt x="88379" y="44183"/>
                  </a:lnTo>
                  <a:lnTo>
                    <a:pt x="88379" y="88366"/>
                  </a:lnTo>
                  <a:lnTo>
                    <a:pt x="97764" y="88366"/>
                  </a:lnTo>
                  <a:lnTo>
                    <a:pt x="128358" y="88366"/>
                  </a:lnTo>
                  <a:lnTo>
                    <a:pt x="132562" y="84162"/>
                  </a:lnTo>
                  <a:lnTo>
                    <a:pt x="132562" y="48387"/>
                  </a:lnTo>
                  <a:close/>
                </a:path>
                <a:path w="1104900" h="177164">
                  <a:moveTo>
                    <a:pt x="265112" y="92570"/>
                  </a:moveTo>
                  <a:lnTo>
                    <a:pt x="260908" y="88366"/>
                  </a:lnTo>
                  <a:lnTo>
                    <a:pt x="225132" y="88366"/>
                  </a:lnTo>
                  <a:lnTo>
                    <a:pt x="220929" y="84162"/>
                  </a:lnTo>
                  <a:lnTo>
                    <a:pt x="220929" y="88366"/>
                  </a:lnTo>
                  <a:lnTo>
                    <a:pt x="220929" y="132549"/>
                  </a:lnTo>
                  <a:lnTo>
                    <a:pt x="220916" y="88366"/>
                  </a:lnTo>
                  <a:lnTo>
                    <a:pt x="220916" y="44183"/>
                  </a:lnTo>
                  <a:lnTo>
                    <a:pt x="220916" y="0"/>
                  </a:lnTo>
                  <a:lnTo>
                    <a:pt x="176745" y="0"/>
                  </a:lnTo>
                  <a:lnTo>
                    <a:pt x="172542" y="0"/>
                  </a:lnTo>
                  <a:lnTo>
                    <a:pt x="176745" y="4203"/>
                  </a:lnTo>
                  <a:lnTo>
                    <a:pt x="176745" y="44183"/>
                  </a:lnTo>
                  <a:lnTo>
                    <a:pt x="176745" y="84162"/>
                  </a:lnTo>
                  <a:lnTo>
                    <a:pt x="172542" y="88366"/>
                  </a:lnTo>
                  <a:lnTo>
                    <a:pt x="141947" y="88366"/>
                  </a:lnTo>
                  <a:lnTo>
                    <a:pt x="136766" y="88366"/>
                  </a:lnTo>
                  <a:lnTo>
                    <a:pt x="132562" y="92570"/>
                  </a:lnTo>
                  <a:lnTo>
                    <a:pt x="132562" y="132549"/>
                  </a:lnTo>
                  <a:lnTo>
                    <a:pt x="132562" y="176733"/>
                  </a:lnTo>
                  <a:lnTo>
                    <a:pt x="176745" y="176733"/>
                  </a:lnTo>
                  <a:lnTo>
                    <a:pt x="216725" y="176733"/>
                  </a:lnTo>
                  <a:lnTo>
                    <a:pt x="220929" y="172529"/>
                  </a:lnTo>
                  <a:lnTo>
                    <a:pt x="220929" y="167347"/>
                  </a:lnTo>
                  <a:lnTo>
                    <a:pt x="220929" y="136753"/>
                  </a:lnTo>
                  <a:lnTo>
                    <a:pt x="225132" y="132549"/>
                  </a:lnTo>
                  <a:lnTo>
                    <a:pt x="230314" y="132549"/>
                  </a:lnTo>
                  <a:lnTo>
                    <a:pt x="260908" y="132549"/>
                  </a:lnTo>
                  <a:lnTo>
                    <a:pt x="265112" y="128346"/>
                  </a:lnTo>
                  <a:lnTo>
                    <a:pt x="265112" y="92570"/>
                  </a:lnTo>
                  <a:close/>
                </a:path>
                <a:path w="1104900" h="177164">
                  <a:moveTo>
                    <a:pt x="265112" y="4203"/>
                  </a:moveTo>
                  <a:lnTo>
                    <a:pt x="260908" y="0"/>
                  </a:lnTo>
                  <a:lnTo>
                    <a:pt x="220929" y="0"/>
                  </a:lnTo>
                  <a:lnTo>
                    <a:pt x="220929" y="44183"/>
                  </a:lnTo>
                  <a:lnTo>
                    <a:pt x="220929" y="48387"/>
                  </a:lnTo>
                  <a:lnTo>
                    <a:pt x="225132" y="44183"/>
                  </a:lnTo>
                  <a:lnTo>
                    <a:pt x="230314" y="44183"/>
                  </a:lnTo>
                  <a:lnTo>
                    <a:pt x="260908" y="44183"/>
                  </a:lnTo>
                  <a:lnTo>
                    <a:pt x="265112" y="39979"/>
                  </a:lnTo>
                  <a:lnTo>
                    <a:pt x="265112" y="4203"/>
                  </a:lnTo>
                  <a:close/>
                </a:path>
                <a:path w="1104900" h="177164">
                  <a:moveTo>
                    <a:pt x="309295" y="136753"/>
                  </a:moveTo>
                  <a:lnTo>
                    <a:pt x="305092" y="132549"/>
                  </a:lnTo>
                  <a:lnTo>
                    <a:pt x="274497" y="132549"/>
                  </a:lnTo>
                  <a:lnTo>
                    <a:pt x="269316" y="132549"/>
                  </a:lnTo>
                  <a:lnTo>
                    <a:pt x="265112" y="136753"/>
                  </a:lnTo>
                  <a:lnTo>
                    <a:pt x="265112" y="172529"/>
                  </a:lnTo>
                  <a:lnTo>
                    <a:pt x="269316" y="176733"/>
                  </a:lnTo>
                  <a:lnTo>
                    <a:pt x="305092" y="176733"/>
                  </a:lnTo>
                  <a:lnTo>
                    <a:pt x="309295" y="172529"/>
                  </a:lnTo>
                  <a:lnTo>
                    <a:pt x="309295" y="136753"/>
                  </a:lnTo>
                  <a:close/>
                </a:path>
                <a:path w="1104900" h="177164">
                  <a:moveTo>
                    <a:pt x="309295" y="48387"/>
                  </a:moveTo>
                  <a:lnTo>
                    <a:pt x="305092" y="44183"/>
                  </a:lnTo>
                  <a:lnTo>
                    <a:pt x="274497" y="44183"/>
                  </a:lnTo>
                  <a:lnTo>
                    <a:pt x="269316" y="44183"/>
                  </a:lnTo>
                  <a:lnTo>
                    <a:pt x="265112" y="48387"/>
                  </a:lnTo>
                  <a:lnTo>
                    <a:pt x="265112" y="84162"/>
                  </a:lnTo>
                  <a:lnTo>
                    <a:pt x="269316" y="88366"/>
                  </a:lnTo>
                  <a:lnTo>
                    <a:pt x="305092" y="88366"/>
                  </a:lnTo>
                  <a:lnTo>
                    <a:pt x="309295" y="84162"/>
                  </a:lnTo>
                  <a:lnTo>
                    <a:pt x="309295" y="48387"/>
                  </a:lnTo>
                  <a:close/>
                </a:path>
                <a:path w="1104900" h="177164">
                  <a:moveTo>
                    <a:pt x="353479" y="172529"/>
                  </a:moveTo>
                  <a:lnTo>
                    <a:pt x="349275" y="176733"/>
                  </a:lnTo>
                  <a:lnTo>
                    <a:pt x="353479" y="176733"/>
                  </a:lnTo>
                  <a:lnTo>
                    <a:pt x="353479" y="172529"/>
                  </a:lnTo>
                  <a:close/>
                </a:path>
                <a:path w="1104900" h="177164">
                  <a:moveTo>
                    <a:pt x="353491" y="92570"/>
                  </a:moveTo>
                  <a:lnTo>
                    <a:pt x="349288" y="88366"/>
                  </a:lnTo>
                  <a:lnTo>
                    <a:pt x="318693" y="88366"/>
                  </a:lnTo>
                  <a:lnTo>
                    <a:pt x="313512" y="88366"/>
                  </a:lnTo>
                  <a:lnTo>
                    <a:pt x="309308" y="92570"/>
                  </a:lnTo>
                  <a:lnTo>
                    <a:pt x="309308" y="128346"/>
                  </a:lnTo>
                  <a:lnTo>
                    <a:pt x="313512" y="132549"/>
                  </a:lnTo>
                  <a:lnTo>
                    <a:pt x="349288" y="132549"/>
                  </a:lnTo>
                  <a:lnTo>
                    <a:pt x="353491" y="128346"/>
                  </a:lnTo>
                  <a:lnTo>
                    <a:pt x="353491" y="92570"/>
                  </a:lnTo>
                  <a:close/>
                </a:path>
                <a:path w="1104900" h="177164">
                  <a:moveTo>
                    <a:pt x="486041" y="132562"/>
                  </a:moveTo>
                  <a:lnTo>
                    <a:pt x="481838" y="132562"/>
                  </a:lnTo>
                  <a:lnTo>
                    <a:pt x="486041" y="136766"/>
                  </a:lnTo>
                  <a:lnTo>
                    <a:pt x="486041" y="132562"/>
                  </a:lnTo>
                  <a:close/>
                </a:path>
                <a:path w="1104900" h="177164">
                  <a:moveTo>
                    <a:pt x="574408" y="44183"/>
                  </a:moveTo>
                  <a:lnTo>
                    <a:pt x="530225" y="44183"/>
                  </a:lnTo>
                  <a:lnTo>
                    <a:pt x="495427" y="44183"/>
                  </a:lnTo>
                  <a:lnTo>
                    <a:pt x="490245" y="44183"/>
                  </a:lnTo>
                  <a:lnTo>
                    <a:pt x="486041" y="48387"/>
                  </a:lnTo>
                  <a:lnTo>
                    <a:pt x="486041" y="84162"/>
                  </a:lnTo>
                  <a:lnTo>
                    <a:pt x="481838" y="88366"/>
                  </a:lnTo>
                  <a:lnTo>
                    <a:pt x="446062" y="88366"/>
                  </a:lnTo>
                  <a:lnTo>
                    <a:pt x="441858" y="84162"/>
                  </a:lnTo>
                  <a:lnTo>
                    <a:pt x="441858" y="44183"/>
                  </a:lnTo>
                  <a:lnTo>
                    <a:pt x="441858" y="4203"/>
                  </a:lnTo>
                  <a:lnTo>
                    <a:pt x="446062" y="0"/>
                  </a:lnTo>
                  <a:lnTo>
                    <a:pt x="441858" y="0"/>
                  </a:lnTo>
                  <a:lnTo>
                    <a:pt x="397675" y="0"/>
                  </a:lnTo>
                  <a:lnTo>
                    <a:pt x="353491" y="0"/>
                  </a:lnTo>
                  <a:lnTo>
                    <a:pt x="353491" y="44183"/>
                  </a:lnTo>
                  <a:lnTo>
                    <a:pt x="353479" y="0"/>
                  </a:lnTo>
                  <a:lnTo>
                    <a:pt x="309295" y="0"/>
                  </a:lnTo>
                  <a:lnTo>
                    <a:pt x="305092" y="0"/>
                  </a:lnTo>
                  <a:lnTo>
                    <a:pt x="309295" y="4203"/>
                  </a:lnTo>
                  <a:lnTo>
                    <a:pt x="309295" y="34798"/>
                  </a:lnTo>
                  <a:lnTo>
                    <a:pt x="309295" y="39979"/>
                  </a:lnTo>
                  <a:lnTo>
                    <a:pt x="313499" y="44183"/>
                  </a:lnTo>
                  <a:lnTo>
                    <a:pt x="349275" y="44183"/>
                  </a:lnTo>
                  <a:lnTo>
                    <a:pt x="353479" y="48387"/>
                  </a:lnTo>
                  <a:lnTo>
                    <a:pt x="353479" y="78981"/>
                  </a:lnTo>
                  <a:lnTo>
                    <a:pt x="353479" y="84162"/>
                  </a:lnTo>
                  <a:lnTo>
                    <a:pt x="357682" y="88366"/>
                  </a:lnTo>
                  <a:lnTo>
                    <a:pt x="397662" y="88366"/>
                  </a:lnTo>
                  <a:lnTo>
                    <a:pt x="397662" y="44183"/>
                  </a:lnTo>
                  <a:lnTo>
                    <a:pt x="397675" y="88366"/>
                  </a:lnTo>
                  <a:lnTo>
                    <a:pt x="393471" y="88379"/>
                  </a:lnTo>
                  <a:lnTo>
                    <a:pt x="397675" y="92583"/>
                  </a:lnTo>
                  <a:lnTo>
                    <a:pt x="397675" y="132549"/>
                  </a:lnTo>
                  <a:lnTo>
                    <a:pt x="397662" y="128346"/>
                  </a:lnTo>
                  <a:lnTo>
                    <a:pt x="393458" y="132549"/>
                  </a:lnTo>
                  <a:lnTo>
                    <a:pt x="362877" y="132549"/>
                  </a:lnTo>
                  <a:lnTo>
                    <a:pt x="357695" y="132549"/>
                  </a:lnTo>
                  <a:lnTo>
                    <a:pt x="353491" y="136753"/>
                  </a:lnTo>
                  <a:lnTo>
                    <a:pt x="353491" y="176733"/>
                  </a:lnTo>
                  <a:lnTo>
                    <a:pt x="397675" y="176733"/>
                  </a:lnTo>
                  <a:lnTo>
                    <a:pt x="437654" y="176733"/>
                  </a:lnTo>
                  <a:lnTo>
                    <a:pt x="441858" y="172529"/>
                  </a:lnTo>
                  <a:lnTo>
                    <a:pt x="441858" y="167347"/>
                  </a:lnTo>
                  <a:lnTo>
                    <a:pt x="441858" y="136753"/>
                  </a:lnTo>
                  <a:lnTo>
                    <a:pt x="446062" y="132549"/>
                  </a:lnTo>
                  <a:lnTo>
                    <a:pt x="486029" y="132549"/>
                  </a:lnTo>
                  <a:lnTo>
                    <a:pt x="486029" y="88366"/>
                  </a:lnTo>
                  <a:lnTo>
                    <a:pt x="486041" y="132549"/>
                  </a:lnTo>
                  <a:lnTo>
                    <a:pt x="530225" y="132549"/>
                  </a:lnTo>
                  <a:lnTo>
                    <a:pt x="530225" y="92570"/>
                  </a:lnTo>
                  <a:lnTo>
                    <a:pt x="534428" y="88366"/>
                  </a:lnTo>
                  <a:lnTo>
                    <a:pt x="574408" y="88366"/>
                  </a:lnTo>
                  <a:lnTo>
                    <a:pt x="574408" y="44183"/>
                  </a:lnTo>
                  <a:close/>
                </a:path>
                <a:path w="1104900" h="177164">
                  <a:moveTo>
                    <a:pt x="751141" y="84162"/>
                  </a:moveTo>
                  <a:lnTo>
                    <a:pt x="746937" y="88366"/>
                  </a:lnTo>
                  <a:lnTo>
                    <a:pt x="741756" y="88366"/>
                  </a:lnTo>
                  <a:lnTo>
                    <a:pt x="711161" y="88366"/>
                  </a:lnTo>
                  <a:lnTo>
                    <a:pt x="706958" y="92570"/>
                  </a:lnTo>
                  <a:lnTo>
                    <a:pt x="706958" y="128346"/>
                  </a:lnTo>
                  <a:lnTo>
                    <a:pt x="711161" y="132549"/>
                  </a:lnTo>
                  <a:lnTo>
                    <a:pt x="751141" y="132549"/>
                  </a:lnTo>
                  <a:lnTo>
                    <a:pt x="751141" y="88366"/>
                  </a:lnTo>
                  <a:lnTo>
                    <a:pt x="751141" y="84162"/>
                  </a:lnTo>
                  <a:close/>
                </a:path>
                <a:path w="1104900" h="177164">
                  <a:moveTo>
                    <a:pt x="839520" y="48387"/>
                  </a:moveTo>
                  <a:lnTo>
                    <a:pt x="835317" y="44183"/>
                  </a:lnTo>
                  <a:lnTo>
                    <a:pt x="799541" y="44183"/>
                  </a:lnTo>
                  <a:lnTo>
                    <a:pt x="795337" y="39979"/>
                  </a:lnTo>
                  <a:lnTo>
                    <a:pt x="795337" y="0"/>
                  </a:lnTo>
                  <a:lnTo>
                    <a:pt x="751154" y="0"/>
                  </a:lnTo>
                  <a:lnTo>
                    <a:pt x="706970" y="0"/>
                  </a:lnTo>
                  <a:lnTo>
                    <a:pt x="662787" y="0"/>
                  </a:lnTo>
                  <a:lnTo>
                    <a:pt x="627989" y="0"/>
                  </a:lnTo>
                  <a:lnTo>
                    <a:pt x="622808" y="0"/>
                  </a:lnTo>
                  <a:lnTo>
                    <a:pt x="618604" y="4203"/>
                  </a:lnTo>
                  <a:lnTo>
                    <a:pt x="618604" y="44183"/>
                  </a:lnTo>
                  <a:lnTo>
                    <a:pt x="618591" y="39979"/>
                  </a:lnTo>
                  <a:lnTo>
                    <a:pt x="614387" y="44183"/>
                  </a:lnTo>
                  <a:lnTo>
                    <a:pt x="574421" y="44183"/>
                  </a:lnTo>
                  <a:lnTo>
                    <a:pt x="574421" y="88366"/>
                  </a:lnTo>
                  <a:lnTo>
                    <a:pt x="570204" y="88379"/>
                  </a:lnTo>
                  <a:lnTo>
                    <a:pt x="574408" y="92583"/>
                  </a:lnTo>
                  <a:lnTo>
                    <a:pt x="574408" y="123164"/>
                  </a:lnTo>
                  <a:lnTo>
                    <a:pt x="574408" y="128346"/>
                  </a:lnTo>
                  <a:lnTo>
                    <a:pt x="578612" y="132549"/>
                  </a:lnTo>
                  <a:lnTo>
                    <a:pt x="618591" y="132549"/>
                  </a:lnTo>
                  <a:lnTo>
                    <a:pt x="658571" y="132549"/>
                  </a:lnTo>
                  <a:lnTo>
                    <a:pt x="662774" y="128346"/>
                  </a:lnTo>
                  <a:lnTo>
                    <a:pt x="662774" y="123164"/>
                  </a:lnTo>
                  <a:lnTo>
                    <a:pt x="662774" y="88366"/>
                  </a:lnTo>
                  <a:lnTo>
                    <a:pt x="662787" y="92570"/>
                  </a:lnTo>
                  <a:lnTo>
                    <a:pt x="666991" y="88366"/>
                  </a:lnTo>
                  <a:lnTo>
                    <a:pt x="702754" y="88366"/>
                  </a:lnTo>
                  <a:lnTo>
                    <a:pt x="706958" y="84162"/>
                  </a:lnTo>
                  <a:lnTo>
                    <a:pt x="706958" y="78981"/>
                  </a:lnTo>
                  <a:lnTo>
                    <a:pt x="706958" y="44183"/>
                  </a:lnTo>
                  <a:lnTo>
                    <a:pt x="706970" y="48387"/>
                  </a:lnTo>
                  <a:lnTo>
                    <a:pt x="711174" y="44183"/>
                  </a:lnTo>
                  <a:lnTo>
                    <a:pt x="746950" y="44183"/>
                  </a:lnTo>
                  <a:lnTo>
                    <a:pt x="751154" y="48387"/>
                  </a:lnTo>
                  <a:lnTo>
                    <a:pt x="751154" y="88366"/>
                  </a:lnTo>
                  <a:lnTo>
                    <a:pt x="751154" y="132549"/>
                  </a:lnTo>
                  <a:lnTo>
                    <a:pt x="791133" y="132549"/>
                  </a:lnTo>
                  <a:lnTo>
                    <a:pt x="795337" y="128346"/>
                  </a:lnTo>
                  <a:lnTo>
                    <a:pt x="795337" y="123164"/>
                  </a:lnTo>
                  <a:lnTo>
                    <a:pt x="795337" y="92570"/>
                  </a:lnTo>
                  <a:lnTo>
                    <a:pt x="799541" y="88366"/>
                  </a:lnTo>
                  <a:lnTo>
                    <a:pt x="804722" y="88366"/>
                  </a:lnTo>
                  <a:lnTo>
                    <a:pt x="835317" y="88366"/>
                  </a:lnTo>
                  <a:lnTo>
                    <a:pt x="839520" y="84162"/>
                  </a:lnTo>
                  <a:lnTo>
                    <a:pt x="839520" y="48387"/>
                  </a:lnTo>
                  <a:close/>
                </a:path>
                <a:path w="1104900" h="177164">
                  <a:moveTo>
                    <a:pt x="927887" y="4203"/>
                  </a:moveTo>
                  <a:lnTo>
                    <a:pt x="923683" y="0"/>
                  </a:lnTo>
                  <a:lnTo>
                    <a:pt x="918502" y="0"/>
                  </a:lnTo>
                  <a:lnTo>
                    <a:pt x="883704" y="0"/>
                  </a:lnTo>
                  <a:lnTo>
                    <a:pt x="839520" y="0"/>
                  </a:lnTo>
                  <a:lnTo>
                    <a:pt x="839520" y="34798"/>
                  </a:lnTo>
                  <a:lnTo>
                    <a:pt x="839520" y="39979"/>
                  </a:lnTo>
                  <a:lnTo>
                    <a:pt x="843724" y="44183"/>
                  </a:lnTo>
                  <a:lnTo>
                    <a:pt x="879500" y="44183"/>
                  </a:lnTo>
                  <a:lnTo>
                    <a:pt x="883704" y="48387"/>
                  </a:lnTo>
                  <a:lnTo>
                    <a:pt x="883704" y="78981"/>
                  </a:lnTo>
                  <a:lnTo>
                    <a:pt x="883704" y="84162"/>
                  </a:lnTo>
                  <a:lnTo>
                    <a:pt x="887907" y="88366"/>
                  </a:lnTo>
                  <a:lnTo>
                    <a:pt x="923683" y="88366"/>
                  </a:lnTo>
                  <a:lnTo>
                    <a:pt x="927887" y="84162"/>
                  </a:lnTo>
                  <a:lnTo>
                    <a:pt x="927887" y="44183"/>
                  </a:lnTo>
                  <a:lnTo>
                    <a:pt x="927887" y="4203"/>
                  </a:lnTo>
                  <a:close/>
                </a:path>
                <a:path w="1104900" h="177164">
                  <a:moveTo>
                    <a:pt x="1016266" y="48387"/>
                  </a:moveTo>
                  <a:lnTo>
                    <a:pt x="1012063" y="44183"/>
                  </a:lnTo>
                  <a:lnTo>
                    <a:pt x="981468" y="44183"/>
                  </a:lnTo>
                  <a:lnTo>
                    <a:pt x="976287" y="44183"/>
                  </a:lnTo>
                  <a:lnTo>
                    <a:pt x="972083" y="48387"/>
                  </a:lnTo>
                  <a:lnTo>
                    <a:pt x="972083" y="84162"/>
                  </a:lnTo>
                  <a:lnTo>
                    <a:pt x="976287" y="88366"/>
                  </a:lnTo>
                  <a:lnTo>
                    <a:pt x="1012063" y="88366"/>
                  </a:lnTo>
                  <a:lnTo>
                    <a:pt x="1016266" y="84162"/>
                  </a:lnTo>
                  <a:lnTo>
                    <a:pt x="1016266" y="48387"/>
                  </a:lnTo>
                  <a:close/>
                </a:path>
                <a:path w="1104900" h="177164">
                  <a:moveTo>
                    <a:pt x="1104633" y="4203"/>
                  </a:moveTo>
                  <a:lnTo>
                    <a:pt x="1100429" y="0"/>
                  </a:lnTo>
                  <a:lnTo>
                    <a:pt x="1069835" y="0"/>
                  </a:lnTo>
                  <a:lnTo>
                    <a:pt x="1064653" y="0"/>
                  </a:lnTo>
                  <a:lnTo>
                    <a:pt x="1060450" y="4203"/>
                  </a:lnTo>
                  <a:lnTo>
                    <a:pt x="1060450" y="39979"/>
                  </a:lnTo>
                  <a:lnTo>
                    <a:pt x="1064653" y="44183"/>
                  </a:lnTo>
                  <a:lnTo>
                    <a:pt x="1100429" y="44183"/>
                  </a:lnTo>
                  <a:lnTo>
                    <a:pt x="1104633" y="39979"/>
                  </a:lnTo>
                  <a:lnTo>
                    <a:pt x="1104633" y="42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19466" y="4248086"/>
              <a:ext cx="1104900" cy="220979"/>
            </a:xfrm>
            <a:custGeom>
              <a:avLst/>
              <a:gdLst/>
              <a:ahLst/>
              <a:cxnLst/>
              <a:rect l="l" t="t" r="r" b="b"/>
              <a:pathLst>
                <a:path w="1104900" h="220979">
                  <a:moveTo>
                    <a:pt x="44183" y="176745"/>
                  </a:moveTo>
                  <a:lnTo>
                    <a:pt x="0" y="176745"/>
                  </a:lnTo>
                  <a:lnTo>
                    <a:pt x="0" y="211543"/>
                  </a:lnTo>
                  <a:lnTo>
                    <a:pt x="0" y="216725"/>
                  </a:lnTo>
                  <a:lnTo>
                    <a:pt x="4203" y="220929"/>
                  </a:lnTo>
                  <a:lnTo>
                    <a:pt x="39979" y="220929"/>
                  </a:lnTo>
                  <a:lnTo>
                    <a:pt x="44183" y="216725"/>
                  </a:lnTo>
                  <a:lnTo>
                    <a:pt x="44183" y="176745"/>
                  </a:lnTo>
                  <a:close/>
                </a:path>
                <a:path w="1104900" h="220979">
                  <a:moveTo>
                    <a:pt x="44196" y="48387"/>
                  </a:moveTo>
                  <a:lnTo>
                    <a:pt x="39992" y="44183"/>
                  </a:lnTo>
                  <a:lnTo>
                    <a:pt x="4216" y="44183"/>
                  </a:lnTo>
                  <a:lnTo>
                    <a:pt x="12" y="48387"/>
                  </a:lnTo>
                  <a:lnTo>
                    <a:pt x="12" y="88366"/>
                  </a:lnTo>
                  <a:lnTo>
                    <a:pt x="12" y="132549"/>
                  </a:lnTo>
                  <a:lnTo>
                    <a:pt x="12" y="176733"/>
                  </a:lnTo>
                  <a:lnTo>
                    <a:pt x="44196" y="176733"/>
                  </a:lnTo>
                  <a:lnTo>
                    <a:pt x="44196" y="132549"/>
                  </a:lnTo>
                  <a:lnTo>
                    <a:pt x="44196" y="88366"/>
                  </a:lnTo>
                  <a:lnTo>
                    <a:pt x="44196" y="78981"/>
                  </a:lnTo>
                  <a:lnTo>
                    <a:pt x="44196" y="48387"/>
                  </a:lnTo>
                  <a:close/>
                </a:path>
                <a:path w="1104900" h="220979">
                  <a:moveTo>
                    <a:pt x="132562" y="180949"/>
                  </a:moveTo>
                  <a:lnTo>
                    <a:pt x="128358" y="176745"/>
                  </a:lnTo>
                  <a:lnTo>
                    <a:pt x="97764" y="176745"/>
                  </a:lnTo>
                  <a:lnTo>
                    <a:pt x="92583" y="176745"/>
                  </a:lnTo>
                  <a:lnTo>
                    <a:pt x="88379" y="180949"/>
                  </a:lnTo>
                  <a:lnTo>
                    <a:pt x="88379" y="216725"/>
                  </a:lnTo>
                  <a:lnTo>
                    <a:pt x="92583" y="220929"/>
                  </a:lnTo>
                  <a:lnTo>
                    <a:pt x="128358" y="220929"/>
                  </a:lnTo>
                  <a:lnTo>
                    <a:pt x="132562" y="216725"/>
                  </a:lnTo>
                  <a:lnTo>
                    <a:pt x="132562" y="180949"/>
                  </a:lnTo>
                  <a:close/>
                </a:path>
                <a:path w="1104900" h="220979">
                  <a:moveTo>
                    <a:pt x="176745" y="136766"/>
                  </a:moveTo>
                  <a:lnTo>
                    <a:pt x="172542" y="132562"/>
                  </a:lnTo>
                  <a:lnTo>
                    <a:pt x="141947" y="132562"/>
                  </a:lnTo>
                  <a:lnTo>
                    <a:pt x="136766" y="132562"/>
                  </a:lnTo>
                  <a:lnTo>
                    <a:pt x="132562" y="136766"/>
                  </a:lnTo>
                  <a:lnTo>
                    <a:pt x="132562" y="172542"/>
                  </a:lnTo>
                  <a:lnTo>
                    <a:pt x="136766" y="176745"/>
                  </a:lnTo>
                  <a:lnTo>
                    <a:pt x="172542" y="176745"/>
                  </a:lnTo>
                  <a:lnTo>
                    <a:pt x="176745" y="172542"/>
                  </a:lnTo>
                  <a:lnTo>
                    <a:pt x="176745" y="136766"/>
                  </a:lnTo>
                  <a:close/>
                </a:path>
                <a:path w="1104900" h="220979">
                  <a:moveTo>
                    <a:pt x="180949" y="44183"/>
                  </a:moveTo>
                  <a:lnTo>
                    <a:pt x="176745" y="44183"/>
                  </a:lnTo>
                  <a:lnTo>
                    <a:pt x="132562" y="44183"/>
                  </a:lnTo>
                  <a:lnTo>
                    <a:pt x="132562" y="78981"/>
                  </a:lnTo>
                  <a:lnTo>
                    <a:pt x="132562" y="84162"/>
                  </a:lnTo>
                  <a:lnTo>
                    <a:pt x="136766" y="88366"/>
                  </a:lnTo>
                  <a:lnTo>
                    <a:pt x="172542" y="88366"/>
                  </a:lnTo>
                  <a:lnTo>
                    <a:pt x="176745" y="84162"/>
                  </a:lnTo>
                  <a:lnTo>
                    <a:pt x="176745" y="48387"/>
                  </a:lnTo>
                  <a:lnTo>
                    <a:pt x="180949" y="44183"/>
                  </a:lnTo>
                  <a:close/>
                </a:path>
                <a:path w="1104900" h="220979">
                  <a:moveTo>
                    <a:pt x="220929" y="92583"/>
                  </a:moveTo>
                  <a:lnTo>
                    <a:pt x="216725" y="88379"/>
                  </a:lnTo>
                  <a:lnTo>
                    <a:pt x="186131" y="88379"/>
                  </a:lnTo>
                  <a:lnTo>
                    <a:pt x="180949" y="88379"/>
                  </a:lnTo>
                  <a:lnTo>
                    <a:pt x="176745" y="92583"/>
                  </a:lnTo>
                  <a:lnTo>
                    <a:pt x="176745" y="128358"/>
                  </a:lnTo>
                  <a:lnTo>
                    <a:pt x="180949" y="132562"/>
                  </a:lnTo>
                  <a:lnTo>
                    <a:pt x="216725" y="132562"/>
                  </a:lnTo>
                  <a:lnTo>
                    <a:pt x="220929" y="128358"/>
                  </a:lnTo>
                  <a:lnTo>
                    <a:pt x="220929" y="92583"/>
                  </a:lnTo>
                  <a:close/>
                </a:path>
                <a:path w="1104900" h="220979">
                  <a:moveTo>
                    <a:pt x="309295" y="180949"/>
                  </a:moveTo>
                  <a:lnTo>
                    <a:pt x="305092" y="176745"/>
                  </a:lnTo>
                  <a:lnTo>
                    <a:pt x="269316" y="176745"/>
                  </a:lnTo>
                  <a:lnTo>
                    <a:pt x="265112" y="172542"/>
                  </a:lnTo>
                  <a:lnTo>
                    <a:pt x="265112" y="167360"/>
                  </a:lnTo>
                  <a:lnTo>
                    <a:pt x="265112" y="136766"/>
                  </a:lnTo>
                  <a:lnTo>
                    <a:pt x="260908" y="132562"/>
                  </a:lnTo>
                  <a:lnTo>
                    <a:pt x="225132" y="132562"/>
                  </a:lnTo>
                  <a:lnTo>
                    <a:pt x="220929" y="136766"/>
                  </a:lnTo>
                  <a:lnTo>
                    <a:pt x="220929" y="172542"/>
                  </a:lnTo>
                  <a:lnTo>
                    <a:pt x="216725" y="176745"/>
                  </a:lnTo>
                  <a:lnTo>
                    <a:pt x="211543" y="176745"/>
                  </a:lnTo>
                  <a:lnTo>
                    <a:pt x="180949" y="176745"/>
                  </a:lnTo>
                  <a:lnTo>
                    <a:pt x="176745" y="180949"/>
                  </a:lnTo>
                  <a:lnTo>
                    <a:pt x="176745" y="216725"/>
                  </a:lnTo>
                  <a:lnTo>
                    <a:pt x="180949" y="220929"/>
                  </a:lnTo>
                  <a:lnTo>
                    <a:pt x="220929" y="220929"/>
                  </a:lnTo>
                  <a:lnTo>
                    <a:pt x="265112" y="220916"/>
                  </a:lnTo>
                  <a:lnTo>
                    <a:pt x="274497" y="220929"/>
                  </a:lnTo>
                  <a:lnTo>
                    <a:pt x="305092" y="220929"/>
                  </a:lnTo>
                  <a:lnTo>
                    <a:pt x="309295" y="216725"/>
                  </a:lnTo>
                  <a:lnTo>
                    <a:pt x="309295" y="180949"/>
                  </a:lnTo>
                  <a:close/>
                </a:path>
                <a:path w="1104900" h="220979">
                  <a:moveTo>
                    <a:pt x="309295" y="92583"/>
                  </a:moveTo>
                  <a:lnTo>
                    <a:pt x="305092" y="88379"/>
                  </a:lnTo>
                  <a:lnTo>
                    <a:pt x="274497" y="88379"/>
                  </a:lnTo>
                  <a:lnTo>
                    <a:pt x="269316" y="88379"/>
                  </a:lnTo>
                  <a:lnTo>
                    <a:pt x="265112" y="92583"/>
                  </a:lnTo>
                  <a:lnTo>
                    <a:pt x="265112" y="128358"/>
                  </a:lnTo>
                  <a:lnTo>
                    <a:pt x="269316" y="132562"/>
                  </a:lnTo>
                  <a:lnTo>
                    <a:pt x="305092" y="132562"/>
                  </a:lnTo>
                  <a:lnTo>
                    <a:pt x="309295" y="128358"/>
                  </a:lnTo>
                  <a:lnTo>
                    <a:pt x="309295" y="92583"/>
                  </a:lnTo>
                  <a:close/>
                </a:path>
                <a:path w="1104900" h="220979">
                  <a:moveTo>
                    <a:pt x="353479" y="44183"/>
                  </a:moveTo>
                  <a:lnTo>
                    <a:pt x="344093" y="44183"/>
                  </a:lnTo>
                  <a:lnTo>
                    <a:pt x="313499" y="44183"/>
                  </a:lnTo>
                  <a:lnTo>
                    <a:pt x="309295" y="48387"/>
                  </a:lnTo>
                  <a:lnTo>
                    <a:pt x="309295" y="84162"/>
                  </a:lnTo>
                  <a:lnTo>
                    <a:pt x="313499" y="88366"/>
                  </a:lnTo>
                  <a:lnTo>
                    <a:pt x="353479" y="88366"/>
                  </a:lnTo>
                  <a:lnTo>
                    <a:pt x="353479" y="44183"/>
                  </a:lnTo>
                  <a:close/>
                </a:path>
                <a:path w="1104900" h="220979">
                  <a:moveTo>
                    <a:pt x="401878" y="44183"/>
                  </a:moveTo>
                  <a:lnTo>
                    <a:pt x="397675" y="44183"/>
                  </a:lnTo>
                  <a:lnTo>
                    <a:pt x="353491" y="44183"/>
                  </a:lnTo>
                  <a:lnTo>
                    <a:pt x="353491" y="88366"/>
                  </a:lnTo>
                  <a:lnTo>
                    <a:pt x="349275" y="88379"/>
                  </a:lnTo>
                  <a:lnTo>
                    <a:pt x="353479" y="92583"/>
                  </a:lnTo>
                  <a:lnTo>
                    <a:pt x="353479" y="123164"/>
                  </a:lnTo>
                  <a:lnTo>
                    <a:pt x="353479" y="128346"/>
                  </a:lnTo>
                  <a:lnTo>
                    <a:pt x="357682" y="132549"/>
                  </a:lnTo>
                  <a:lnTo>
                    <a:pt x="393458" y="132549"/>
                  </a:lnTo>
                  <a:lnTo>
                    <a:pt x="397662" y="128346"/>
                  </a:lnTo>
                  <a:lnTo>
                    <a:pt x="397662" y="88366"/>
                  </a:lnTo>
                  <a:lnTo>
                    <a:pt x="397675" y="48387"/>
                  </a:lnTo>
                  <a:lnTo>
                    <a:pt x="401878" y="44183"/>
                  </a:lnTo>
                  <a:close/>
                </a:path>
                <a:path w="1104900" h="220979">
                  <a:moveTo>
                    <a:pt x="486041" y="48387"/>
                  </a:moveTo>
                  <a:lnTo>
                    <a:pt x="481838" y="44183"/>
                  </a:lnTo>
                  <a:lnTo>
                    <a:pt x="451243" y="44183"/>
                  </a:lnTo>
                  <a:lnTo>
                    <a:pt x="446062" y="44183"/>
                  </a:lnTo>
                  <a:lnTo>
                    <a:pt x="441858" y="48387"/>
                  </a:lnTo>
                  <a:lnTo>
                    <a:pt x="441858" y="84162"/>
                  </a:lnTo>
                  <a:lnTo>
                    <a:pt x="446062" y="88366"/>
                  </a:lnTo>
                  <a:lnTo>
                    <a:pt x="481838" y="88366"/>
                  </a:lnTo>
                  <a:lnTo>
                    <a:pt x="486041" y="84162"/>
                  </a:lnTo>
                  <a:lnTo>
                    <a:pt x="486041" y="48387"/>
                  </a:lnTo>
                  <a:close/>
                </a:path>
                <a:path w="1104900" h="220979">
                  <a:moveTo>
                    <a:pt x="530225" y="0"/>
                  </a:moveTo>
                  <a:lnTo>
                    <a:pt x="486041" y="0"/>
                  </a:lnTo>
                  <a:lnTo>
                    <a:pt x="481838" y="12"/>
                  </a:lnTo>
                  <a:lnTo>
                    <a:pt x="486041" y="4216"/>
                  </a:lnTo>
                  <a:lnTo>
                    <a:pt x="486041" y="34798"/>
                  </a:lnTo>
                  <a:lnTo>
                    <a:pt x="486041" y="39979"/>
                  </a:lnTo>
                  <a:lnTo>
                    <a:pt x="490245" y="44183"/>
                  </a:lnTo>
                  <a:lnTo>
                    <a:pt x="526021" y="44183"/>
                  </a:lnTo>
                  <a:lnTo>
                    <a:pt x="530225" y="39979"/>
                  </a:lnTo>
                  <a:lnTo>
                    <a:pt x="530225" y="0"/>
                  </a:lnTo>
                  <a:close/>
                </a:path>
                <a:path w="1104900" h="220979">
                  <a:moveTo>
                    <a:pt x="574408" y="48387"/>
                  </a:moveTo>
                  <a:lnTo>
                    <a:pt x="570204" y="44183"/>
                  </a:lnTo>
                  <a:lnTo>
                    <a:pt x="539610" y="44183"/>
                  </a:lnTo>
                  <a:lnTo>
                    <a:pt x="534428" y="44183"/>
                  </a:lnTo>
                  <a:lnTo>
                    <a:pt x="530225" y="48387"/>
                  </a:lnTo>
                  <a:lnTo>
                    <a:pt x="530225" y="84162"/>
                  </a:lnTo>
                  <a:lnTo>
                    <a:pt x="534428" y="88366"/>
                  </a:lnTo>
                  <a:lnTo>
                    <a:pt x="570204" y="88366"/>
                  </a:lnTo>
                  <a:lnTo>
                    <a:pt x="574408" y="84162"/>
                  </a:lnTo>
                  <a:lnTo>
                    <a:pt x="574408" y="48387"/>
                  </a:lnTo>
                  <a:close/>
                </a:path>
                <a:path w="1104900" h="220979">
                  <a:moveTo>
                    <a:pt x="706970" y="4203"/>
                  </a:moveTo>
                  <a:lnTo>
                    <a:pt x="702767" y="0"/>
                  </a:lnTo>
                  <a:lnTo>
                    <a:pt x="672172" y="0"/>
                  </a:lnTo>
                  <a:lnTo>
                    <a:pt x="666991" y="0"/>
                  </a:lnTo>
                  <a:lnTo>
                    <a:pt x="662787" y="4203"/>
                  </a:lnTo>
                  <a:lnTo>
                    <a:pt x="662787" y="39979"/>
                  </a:lnTo>
                  <a:lnTo>
                    <a:pt x="666991" y="44183"/>
                  </a:lnTo>
                  <a:lnTo>
                    <a:pt x="702767" y="44183"/>
                  </a:lnTo>
                  <a:lnTo>
                    <a:pt x="706970" y="39979"/>
                  </a:lnTo>
                  <a:lnTo>
                    <a:pt x="706970" y="4203"/>
                  </a:lnTo>
                  <a:close/>
                </a:path>
                <a:path w="1104900" h="220979">
                  <a:moveTo>
                    <a:pt x="751141" y="44183"/>
                  </a:moveTo>
                  <a:lnTo>
                    <a:pt x="741756" y="44183"/>
                  </a:lnTo>
                  <a:lnTo>
                    <a:pt x="711161" y="44183"/>
                  </a:lnTo>
                  <a:lnTo>
                    <a:pt x="706958" y="48387"/>
                  </a:lnTo>
                  <a:lnTo>
                    <a:pt x="706958" y="84162"/>
                  </a:lnTo>
                  <a:lnTo>
                    <a:pt x="711161" y="88366"/>
                  </a:lnTo>
                  <a:lnTo>
                    <a:pt x="751141" y="88366"/>
                  </a:lnTo>
                  <a:lnTo>
                    <a:pt x="751141" y="44183"/>
                  </a:lnTo>
                  <a:close/>
                </a:path>
                <a:path w="1104900" h="220979">
                  <a:moveTo>
                    <a:pt x="972070" y="4203"/>
                  </a:moveTo>
                  <a:lnTo>
                    <a:pt x="967867" y="0"/>
                  </a:lnTo>
                  <a:lnTo>
                    <a:pt x="927887" y="0"/>
                  </a:lnTo>
                  <a:lnTo>
                    <a:pt x="883704" y="0"/>
                  </a:lnTo>
                  <a:lnTo>
                    <a:pt x="839520" y="0"/>
                  </a:lnTo>
                  <a:lnTo>
                    <a:pt x="804722" y="0"/>
                  </a:lnTo>
                  <a:lnTo>
                    <a:pt x="799541" y="0"/>
                  </a:lnTo>
                  <a:lnTo>
                    <a:pt x="795337" y="4203"/>
                  </a:lnTo>
                  <a:lnTo>
                    <a:pt x="795337" y="44183"/>
                  </a:lnTo>
                  <a:lnTo>
                    <a:pt x="795324" y="39979"/>
                  </a:lnTo>
                  <a:lnTo>
                    <a:pt x="791121" y="44183"/>
                  </a:lnTo>
                  <a:lnTo>
                    <a:pt x="751154" y="44183"/>
                  </a:lnTo>
                  <a:lnTo>
                    <a:pt x="751154" y="88366"/>
                  </a:lnTo>
                  <a:lnTo>
                    <a:pt x="746950" y="88379"/>
                  </a:lnTo>
                  <a:lnTo>
                    <a:pt x="751154" y="92583"/>
                  </a:lnTo>
                  <a:lnTo>
                    <a:pt x="751154" y="132549"/>
                  </a:lnTo>
                  <a:lnTo>
                    <a:pt x="751154" y="176733"/>
                  </a:lnTo>
                  <a:lnTo>
                    <a:pt x="751141" y="172542"/>
                  </a:lnTo>
                  <a:lnTo>
                    <a:pt x="746950" y="176733"/>
                  </a:lnTo>
                  <a:lnTo>
                    <a:pt x="706970" y="176733"/>
                  </a:lnTo>
                  <a:lnTo>
                    <a:pt x="666978" y="176733"/>
                  </a:lnTo>
                  <a:lnTo>
                    <a:pt x="662787" y="172542"/>
                  </a:lnTo>
                  <a:lnTo>
                    <a:pt x="662787" y="132549"/>
                  </a:lnTo>
                  <a:lnTo>
                    <a:pt x="662787" y="88366"/>
                  </a:lnTo>
                  <a:lnTo>
                    <a:pt x="662774" y="78981"/>
                  </a:lnTo>
                  <a:lnTo>
                    <a:pt x="662774" y="48387"/>
                  </a:lnTo>
                  <a:lnTo>
                    <a:pt x="658571" y="44183"/>
                  </a:lnTo>
                  <a:lnTo>
                    <a:pt x="622795" y="44183"/>
                  </a:lnTo>
                  <a:lnTo>
                    <a:pt x="618591" y="48387"/>
                  </a:lnTo>
                  <a:lnTo>
                    <a:pt x="618591" y="84175"/>
                  </a:lnTo>
                  <a:lnTo>
                    <a:pt x="614387" y="88379"/>
                  </a:lnTo>
                  <a:lnTo>
                    <a:pt x="609206" y="88379"/>
                  </a:lnTo>
                  <a:lnTo>
                    <a:pt x="578612" y="88379"/>
                  </a:lnTo>
                  <a:lnTo>
                    <a:pt x="574408" y="92583"/>
                  </a:lnTo>
                  <a:lnTo>
                    <a:pt x="574408" y="128358"/>
                  </a:lnTo>
                  <a:lnTo>
                    <a:pt x="578612" y="132562"/>
                  </a:lnTo>
                  <a:lnTo>
                    <a:pt x="618591" y="132562"/>
                  </a:lnTo>
                  <a:lnTo>
                    <a:pt x="618591" y="88379"/>
                  </a:lnTo>
                  <a:lnTo>
                    <a:pt x="618604" y="132549"/>
                  </a:lnTo>
                  <a:lnTo>
                    <a:pt x="618604" y="176733"/>
                  </a:lnTo>
                  <a:lnTo>
                    <a:pt x="618591" y="172542"/>
                  </a:lnTo>
                  <a:lnTo>
                    <a:pt x="614400" y="176733"/>
                  </a:lnTo>
                  <a:lnTo>
                    <a:pt x="578599" y="176733"/>
                  </a:lnTo>
                  <a:lnTo>
                    <a:pt x="574408" y="172542"/>
                  </a:lnTo>
                  <a:lnTo>
                    <a:pt x="574408" y="167360"/>
                  </a:lnTo>
                  <a:lnTo>
                    <a:pt x="574408" y="136766"/>
                  </a:lnTo>
                  <a:lnTo>
                    <a:pt x="570204" y="132562"/>
                  </a:lnTo>
                  <a:lnTo>
                    <a:pt x="534428" y="132562"/>
                  </a:lnTo>
                  <a:lnTo>
                    <a:pt x="530225" y="136766"/>
                  </a:lnTo>
                  <a:lnTo>
                    <a:pt x="530225" y="176745"/>
                  </a:lnTo>
                  <a:lnTo>
                    <a:pt x="530225" y="211543"/>
                  </a:lnTo>
                  <a:lnTo>
                    <a:pt x="530225" y="216725"/>
                  </a:lnTo>
                  <a:lnTo>
                    <a:pt x="534428" y="220929"/>
                  </a:lnTo>
                  <a:lnTo>
                    <a:pt x="574408" y="220929"/>
                  </a:lnTo>
                  <a:lnTo>
                    <a:pt x="574408" y="176745"/>
                  </a:lnTo>
                  <a:lnTo>
                    <a:pt x="574421" y="220916"/>
                  </a:lnTo>
                  <a:lnTo>
                    <a:pt x="618604" y="220916"/>
                  </a:lnTo>
                  <a:lnTo>
                    <a:pt x="662787" y="220916"/>
                  </a:lnTo>
                  <a:lnTo>
                    <a:pt x="706970" y="220916"/>
                  </a:lnTo>
                  <a:lnTo>
                    <a:pt x="751154" y="220916"/>
                  </a:lnTo>
                  <a:lnTo>
                    <a:pt x="795337" y="220916"/>
                  </a:lnTo>
                  <a:lnTo>
                    <a:pt x="839520" y="220916"/>
                  </a:lnTo>
                  <a:lnTo>
                    <a:pt x="839520" y="176733"/>
                  </a:lnTo>
                  <a:lnTo>
                    <a:pt x="799528" y="176733"/>
                  </a:lnTo>
                  <a:lnTo>
                    <a:pt x="795337" y="172542"/>
                  </a:lnTo>
                  <a:lnTo>
                    <a:pt x="795337" y="136766"/>
                  </a:lnTo>
                  <a:lnTo>
                    <a:pt x="799541" y="132562"/>
                  </a:lnTo>
                  <a:lnTo>
                    <a:pt x="795337" y="132562"/>
                  </a:lnTo>
                  <a:lnTo>
                    <a:pt x="835317" y="132549"/>
                  </a:lnTo>
                  <a:lnTo>
                    <a:pt x="839520" y="128346"/>
                  </a:lnTo>
                  <a:lnTo>
                    <a:pt x="839520" y="123164"/>
                  </a:lnTo>
                  <a:lnTo>
                    <a:pt x="839520" y="92583"/>
                  </a:lnTo>
                  <a:lnTo>
                    <a:pt x="843724" y="88379"/>
                  </a:lnTo>
                  <a:lnTo>
                    <a:pt x="839520" y="88379"/>
                  </a:lnTo>
                  <a:lnTo>
                    <a:pt x="883704" y="88366"/>
                  </a:lnTo>
                  <a:lnTo>
                    <a:pt x="879500" y="88379"/>
                  </a:lnTo>
                  <a:lnTo>
                    <a:pt x="883704" y="92583"/>
                  </a:lnTo>
                  <a:lnTo>
                    <a:pt x="883704" y="123164"/>
                  </a:lnTo>
                  <a:lnTo>
                    <a:pt x="883704" y="128346"/>
                  </a:lnTo>
                  <a:lnTo>
                    <a:pt x="887907" y="132549"/>
                  </a:lnTo>
                  <a:lnTo>
                    <a:pt x="923683" y="132549"/>
                  </a:lnTo>
                  <a:lnTo>
                    <a:pt x="927887" y="128346"/>
                  </a:lnTo>
                  <a:lnTo>
                    <a:pt x="927887" y="88366"/>
                  </a:lnTo>
                  <a:lnTo>
                    <a:pt x="927887" y="48387"/>
                  </a:lnTo>
                  <a:lnTo>
                    <a:pt x="932091" y="44183"/>
                  </a:lnTo>
                  <a:lnTo>
                    <a:pt x="937272" y="44183"/>
                  </a:lnTo>
                  <a:lnTo>
                    <a:pt x="967867" y="44183"/>
                  </a:lnTo>
                  <a:lnTo>
                    <a:pt x="972070" y="39979"/>
                  </a:lnTo>
                  <a:lnTo>
                    <a:pt x="972070" y="4203"/>
                  </a:lnTo>
                  <a:close/>
                </a:path>
                <a:path w="1104900" h="220979">
                  <a:moveTo>
                    <a:pt x="1060437" y="132562"/>
                  </a:moveTo>
                  <a:lnTo>
                    <a:pt x="1016254" y="132562"/>
                  </a:lnTo>
                  <a:lnTo>
                    <a:pt x="1016254" y="88379"/>
                  </a:lnTo>
                  <a:lnTo>
                    <a:pt x="1006868" y="88379"/>
                  </a:lnTo>
                  <a:lnTo>
                    <a:pt x="976274" y="88379"/>
                  </a:lnTo>
                  <a:lnTo>
                    <a:pt x="972070" y="92583"/>
                  </a:lnTo>
                  <a:lnTo>
                    <a:pt x="972070" y="128358"/>
                  </a:lnTo>
                  <a:lnTo>
                    <a:pt x="976274" y="132562"/>
                  </a:lnTo>
                  <a:lnTo>
                    <a:pt x="1012050" y="132562"/>
                  </a:lnTo>
                  <a:lnTo>
                    <a:pt x="1016254" y="136766"/>
                  </a:lnTo>
                  <a:lnTo>
                    <a:pt x="1016254" y="167360"/>
                  </a:lnTo>
                  <a:lnTo>
                    <a:pt x="1016254" y="172542"/>
                  </a:lnTo>
                  <a:lnTo>
                    <a:pt x="1020457" y="176745"/>
                  </a:lnTo>
                  <a:lnTo>
                    <a:pt x="1060437" y="176745"/>
                  </a:lnTo>
                  <a:lnTo>
                    <a:pt x="1060437" y="132562"/>
                  </a:lnTo>
                  <a:close/>
                </a:path>
                <a:path w="1104900" h="220979">
                  <a:moveTo>
                    <a:pt x="1060437" y="0"/>
                  </a:moveTo>
                  <a:lnTo>
                    <a:pt x="1051052" y="0"/>
                  </a:lnTo>
                  <a:lnTo>
                    <a:pt x="1020457" y="0"/>
                  </a:lnTo>
                  <a:lnTo>
                    <a:pt x="1016254" y="4203"/>
                  </a:lnTo>
                  <a:lnTo>
                    <a:pt x="1016254" y="39979"/>
                  </a:lnTo>
                  <a:lnTo>
                    <a:pt x="1020457" y="44183"/>
                  </a:lnTo>
                  <a:lnTo>
                    <a:pt x="1060437" y="44183"/>
                  </a:lnTo>
                  <a:lnTo>
                    <a:pt x="1060437" y="0"/>
                  </a:lnTo>
                  <a:close/>
                </a:path>
                <a:path w="1104900" h="220979">
                  <a:moveTo>
                    <a:pt x="1104633" y="132549"/>
                  </a:moveTo>
                  <a:lnTo>
                    <a:pt x="1104620" y="92583"/>
                  </a:lnTo>
                  <a:lnTo>
                    <a:pt x="1100416" y="88379"/>
                  </a:lnTo>
                  <a:lnTo>
                    <a:pt x="1095235" y="88379"/>
                  </a:lnTo>
                  <a:lnTo>
                    <a:pt x="1060450" y="88379"/>
                  </a:lnTo>
                  <a:lnTo>
                    <a:pt x="1016266" y="88366"/>
                  </a:lnTo>
                  <a:lnTo>
                    <a:pt x="1016266" y="132549"/>
                  </a:lnTo>
                  <a:lnTo>
                    <a:pt x="1060437" y="132549"/>
                  </a:lnTo>
                  <a:lnTo>
                    <a:pt x="1060450" y="176733"/>
                  </a:lnTo>
                  <a:lnTo>
                    <a:pt x="1104633" y="176733"/>
                  </a:lnTo>
                  <a:lnTo>
                    <a:pt x="1104633" y="132549"/>
                  </a:lnTo>
                  <a:close/>
                </a:path>
                <a:path w="1104900" h="220979">
                  <a:moveTo>
                    <a:pt x="1104633" y="4203"/>
                  </a:moveTo>
                  <a:lnTo>
                    <a:pt x="1100429" y="0"/>
                  </a:lnTo>
                  <a:lnTo>
                    <a:pt x="1060450" y="0"/>
                  </a:lnTo>
                  <a:lnTo>
                    <a:pt x="1060450" y="44183"/>
                  </a:lnTo>
                  <a:lnTo>
                    <a:pt x="1069835" y="44183"/>
                  </a:lnTo>
                  <a:lnTo>
                    <a:pt x="1100429" y="44183"/>
                  </a:lnTo>
                  <a:lnTo>
                    <a:pt x="1104633" y="39979"/>
                  </a:lnTo>
                  <a:lnTo>
                    <a:pt x="1104633" y="42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72946" y="4424819"/>
              <a:ext cx="751205" cy="265430"/>
            </a:xfrm>
            <a:custGeom>
              <a:avLst/>
              <a:gdLst/>
              <a:ahLst/>
              <a:cxnLst/>
              <a:rect l="l" t="t" r="r" b="b"/>
              <a:pathLst>
                <a:path w="751205" h="265429">
                  <a:moveTo>
                    <a:pt x="88379" y="48399"/>
                  </a:moveTo>
                  <a:lnTo>
                    <a:pt x="84175" y="44196"/>
                  </a:lnTo>
                  <a:lnTo>
                    <a:pt x="44196" y="44196"/>
                  </a:lnTo>
                  <a:lnTo>
                    <a:pt x="9398" y="44196"/>
                  </a:lnTo>
                  <a:lnTo>
                    <a:pt x="4216" y="44196"/>
                  </a:lnTo>
                  <a:lnTo>
                    <a:pt x="12" y="48399"/>
                  </a:lnTo>
                  <a:lnTo>
                    <a:pt x="12" y="88379"/>
                  </a:lnTo>
                  <a:lnTo>
                    <a:pt x="0" y="123177"/>
                  </a:lnTo>
                  <a:lnTo>
                    <a:pt x="0" y="128358"/>
                  </a:lnTo>
                  <a:lnTo>
                    <a:pt x="4203" y="132562"/>
                  </a:lnTo>
                  <a:lnTo>
                    <a:pt x="39979" y="132562"/>
                  </a:lnTo>
                  <a:lnTo>
                    <a:pt x="44183" y="128358"/>
                  </a:lnTo>
                  <a:lnTo>
                    <a:pt x="44183" y="88379"/>
                  </a:lnTo>
                  <a:lnTo>
                    <a:pt x="44196" y="92583"/>
                  </a:lnTo>
                  <a:lnTo>
                    <a:pt x="48399" y="88379"/>
                  </a:lnTo>
                  <a:lnTo>
                    <a:pt x="53581" y="88379"/>
                  </a:lnTo>
                  <a:lnTo>
                    <a:pt x="84175" y="88379"/>
                  </a:lnTo>
                  <a:lnTo>
                    <a:pt x="88379" y="84175"/>
                  </a:lnTo>
                  <a:lnTo>
                    <a:pt x="88379" y="48399"/>
                  </a:lnTo>
                  <a:close/>
                </a:path>
                <a:path w="751205" h="265429">
                  <a:moveTo>
                    <a:pt x="136766" y="220941"/>
                  </a:moveTo>
                  <a:lnTo>
                    <a:pt x="132562" y="220941"/>
                  </a:lnTo>
                  <a:lnTo>
                    <a:pt x="132562" y="225145"/>
                  </a:lnTo>
                  <a:lnTo>
                    <a:pt x="136766" y="220941"/>
                  </a:lnTo>
                  <a:close/>
                </a:path>
                <a:path w="751205" h="265429">
                  <a:moveTo>
                    <a:pt x="220929" y="132575"/>
                  </a:moveTo>
                  <a:lnTo>
                    <a:pt x="216725" y="132575"/>
                  </a:lnTo>
                  <a:lnTo>
                    <a:pt x="220929" y="136779"/>
                  </a:lnTo>
                  <a:lnTo>
                    <a:pt x="220929" y="132575"/>
                  </a:lnTo>
                  <a:close/>
                </a:path>
                <a:path w="751205" h="265429">
                  <a:moveTo>
                    <a:pt x="225132" y="220941"/>
                  </a:moveTo>
                  <a:lnTo>
                    <a:pt x="220929" y="220941"/>
                  </a:lnTo>
                  <a:lnTo>
                    <a:pt x="220929" y="176745"/>
                  </a:lnTo>
                  <a:lnTo>
                    <a:pt x="220929" y="172542"/>
                  </a:lnTo>
                  <a:lnTo>
                    <a:pt x="216725" y="176745"/>
                  </a:lnTo>
                  <a:lnTo>
                    <a:pt x="180949" y="176745"/>
                  </a:lnTo>
                  <a:lnTo>
                    <a:pt x="176745" y="172542"/>
                  </a:lnTo>
                  <a:lnTo>
                    <a:pt x="176745" y="136766"/>
                  </a:lnTo>
                  <a:lnTo>
                    <a:pt x="180949" y="132562"/>
                  </a:lnTo>
                  <a:lnTo>
                    <a:pt x="220929" y="132562"/>
                  </a:lnTo>
                  <a:lnTo>
                    <a:pt x="220929" y="88379"/>
                  </a:lnTo>
                  <a:lnTo>
                    <a:pt x="176745" y="88379"/>
                  </a:lnTo>
                  <a:lnTo>
                    <a:pt x="141947" y="88379"/>
                  </a:lnTo>
                  <a:lnTo>
                    <a:pt x="136766" y="88379"/>
                  </a:lnTo>
                  <a:lnTo>
                    <a:pt x="132562" y="92583"/>
                  </a:lnTo>
                  <a:lnTo>
                    <a:pt x="132562" y="128358"/>
                  </a:lnTo>
                  <a:lnTo>
                    <a:pt x="128358" y="132562"/>
                  </a:lnTo>
                  <a:lnTo>
                    <a:pt x="97764" y="132562"/>
                  </a:lnTo>
                  <a:lnTo>
                    <a:pt x="92583" y="132562"/>
                  </a:lnTo>
                  <a:lnTo>
                    <a:pt x="88379" y="136766"/>
                  </a:lnTo>
                  <a:lnTo>
                    <a:pt x="88379" y="176745"/>
                  </a:lnTo>
                  <a:lnTo>
                    <a:pt x="88366" y="172542"/>
                  </a:lnTo>
                  <a:lnTo>
                    <a:pt x="84162" y="176745"/>
                  </a:lnTo>
                  <a:lnTo>
                    <a:pt x="44196" y="176745"/>
                  </a:lnTo>
                  <a:lnTo>
                    <a:pt x="9398" y="176745"/>
                  </a:lnTo>
                  <a:lnTo>
                    <a:pt x="4216" y="176745"/>
                  </a:lnTo>
                  <a:lnTo>
                    <a:pt x="12" y="180949"/>
                  </a:lnTo>
                  <a:lnTo>
                    <a:pt x="12" y="220929"/>
                  </a:lnTo>
                  <a:lnTo>
                    <a:pt x="12" y="265112"/>
                  </a:lnTo>
                  <a:lnTo>
                    <a:pt x="44196" y="265112"/>
                  </a:lnTo>
                  <a:lnTo>
                    <a:pt x="88379" y="265112"/>
                  </a:lnTo>
                  <a:lnTo>
                    <a:pt x="132549" y="265112"/>
                  </a:lnTo>
                  <a:lnTo>
                    <a:pt x="132549" y="220929"/>
                  </a:lnTo>
                  <a:lnTo>
                    <a:pt x="132549" y="176745"/>
                  </a:lnTo>
                  <a:lnTo>
                    <a:pt x="132562" y="220929"/>
                  </a:lnTo>
                  <a:lnTo>
                    <a:pt x="176733" y="220929"/>
                  </a:lnTo>
                  <a:lnTo>
                    <a:pt x="172542" y="220941"/>
                  </a:lnTo>
                  <a:lnTo>
                    <a:pt x="176733" y="225132"/>
                  </a:lnTo>
                  <a:lnTo>
                    <a:pt x="176733" y="265112"/>
                  </a:lnTo>
                  <a:lnTo>
                    <a:pt x="220929" y="265112"/>
                  </a:lnTo>
                  <a:lnTo>
                    <a:pt x="220929" y="225145"/>
                  </a:lnTo>
                  <a:lnTo>
                    <a:pt x="225132" y="220941"/>
                  </a:lnTo>
                  <a:close/>
                </a:path>
                <a:path w="751205" h="265429">
                  <a:moveTo>
                    <a:pt x="265112" y="44196"/>
                  </a:moveTo>
                  <a:lnTo>
                    <a:pt x="260908" y="44196"/>
                  </a:lnTo>
                  <a:lnTo>
                    <a:pt x="265112" y="48399"/>
                  </a:lnTo>
                  <a:lnTo>
                    <a:pt x="265112" y="44196"/>
                  </a:lnTo>
                  <a:close/>
                </a:path>
                <a:path w="751205" h="265429">
                  <a:moveTo>
                    <a:pt x="313512" y="220941"/>
                  </a:moveTo>
                  <a:lnTo>
                    <a:pt x="309308" y="216738"/>
                  </a:lnTo>
                  <a:lnTo>
                    <a:pt x="309308" y="220941"/>
                  </a:lnTo>
                  <a:lnTo>
                    <a:pt x="313512" y="220941"/>
                  </a:lnTo>
                  <a:close/>
                </a:path>
                <a:path w="751205" h="265429">
                  <a:moveTo>
                    <a:pt x="313512" y="44196"/>
                  </a:moveTo>
                  <a:lnTo>
                    <a:pt x="309308" y="44196"/>
                  </a:lnTo>
                  <a:lnTo>
                    <a:pt x="265125" y="44196"/>
                  </a:lnTo>
                  <a:lnTo>
                    <a:pt x="265125" y="88379"/>
                  </a:lnTo>
                  <a:lnTo>
                    <a:pt x="265112" y="84175"/>
                  </a:lnTo>
                  <a:lnTo>
                    <a:pt x="260908" y="88379"/>
                  </a:lnTo>
                  <a:lnTo>
                    <a:pt x="220941" y="88379"/>
                  </a:lnTo>
                  <a:lnTo>
                    <a:pt x="220941" y="132562"/>
                  </a:lnTo>
                  <a:lnTo>
                    <a:pt x="220941" y="176745"/>
                  </a:lnTo>
                  <a:lnTo>
                    <a:pt x="220941" y="220929"/>
                  </a:lnTo>
                  <a:lnTo>
                    <a:pt x="265112" y="220929"/>
                  </a:lnTo>
                  <a:lnTo>
                    <a:pt x="309295" y="220929"/>
                  </a:lnTo>
                  <a:lnTo>
                    <a:pt x="309295" y="180949"/>
                  </a:lnTo>
                  <a:lnTo>
                    <a:pt x="305092" y="176745"/>
                  </a:lnTo>
                  <a:lnTo>
                    <a:pt x="299910" y="176745"/>
                  </a:lnTo>
                  <a:lnTo>
                    <a:pt x="269328" y="176745"/>
                  </a:lnTo>
                  <a:lnTo>
                    <a:pt x="265125" y="172542"/>
                  </a:lnTo>
                  <a:lnTo>
                    <a:pt x="265125" y="136766"/>
                  </a:lnTo>
                  <a:lnTo>
                    <a:pt x="269328" y="132562"/>
                  </a:lnTo>
                  <a:lnTo>
                    <a:pt x="305092" y="132562"/>
                  </a:lnTo>
                  <a:lnTo>
                    <a:pt x="309295" y="128358"/>
                  </a:lnTo>
                  <a:lnTo>
                    <a:pt x="309295" y="123177"/>
                  </a:lnTo>
                  <a:lnTo>
                    <a:pt x="309295" y="88379"/>
                  </a:lnTo>
                  <a:lnTo>
                    <a:pt x="309308" y="48399"/>
                  </a:lnTo>
                  <a:lnTo>
                    <a:pt x="313512" y="44196"/>
                  </a:lnTo>
                  <a:close/>
                </a:path>
                <a:path w="751205" h="265429">
                  <a:moveTo>
                    <a:pt x="353479" y="216738"/>
                  </a:moveTo>
                  <a:lnTo>
                    <a:pt x="349275" y="220941"/>
                  </a:lnTo>
                  <a:lnTo>
                    <a:pt x="353479" y="220941"/>
                  </a:lnTo>
                  <a:lnTo>
                    <a:pt x="353479" y="216738"/>
                  </a:lnTo>
                  <a:close/>
                </a:path>
                <a:path w="751205" h="265429">
                  <a:moveTo>
                    <a:pt x="353479" y="44196"/>
                  </a:moveTo>
                  <a:lnTo>
                    <a:pt x="349275" y="44196"/>
                  </a:lnTo>
                  <a:lnTo>
                    <a:pt x="353479" y="48399"/>
                  </a:lnTo>
                  <a:lnTo>
                    <a:pt x="353479" y="44196"/>
                  </a:lnTo>
                  <a:close/>
                </a:path>
                <a:path w="751205" h="265429">
                  <a:moveTo>
                    <a:pt x="486041" y="92583"/>
                  </a:moveTo>
                  <a:lnTo>
                    <a:pt x="481838" y="88379"/>
                  </a:lnTo>
                  <a:lnTo>
                    <a:pt x="451243" y="88379"/>
                  </a:lnTo>
                  <a:lnTo>
                    <a:pt x="446062" y="88379"/>
                  </a:lnTo>
                  <a:lnTo>
                    <a:pt x="441858" y="92583"/>
                  </a:lnTo>
                  <a:lnTo>
                    <a:pt x="441858" y="128358"/>
                  </a:lnTo>
                  <a:lnTo>
                    <a:pt x="446062" y="132562"/>
                  </a:lnTo>
                  <a:lnTo>
                    <a:pt x="481838" y="132562"/>
                  </a:lnTo>
                  <a:lnTo>
                    <a:pt x="486041" y="128358"/>
                  </a:lnTo>
                  <a:lnTo>
                    <a:pt x="486041" y="92583"/>
                  </a:lnTo>
                  <a:close/>
                </a:path>
                <a:path w="751205" h="265429">
                  <a:moveTo>
                    <a:pt x="618591" y="4216"/>
                  </a:moveTo>
                  <a:lnTo>
                    <a:pt x="614387" y="12"/>
                  </a:lnTo>
                  <a:lnTo>
                    <a:pt x="574408" y="12"/>
                  </a:lnTo>
                  <a:lnTo>
                    <a:pt x="530225" y="0"/>
                  </a:lnTo>
                  <a:lnTo>
                    <a:pt x="486041" y="0"/>
                  </a:lnTo>
                  <a:lnTo>
                    <a:pt x="441858" y="0"/>
                  </a:lnTo>
                  <a:lnTo>
                    <a:pt x="441858" y="44183"/>
                  </a:lnTo>
                  <a:lnTo>
                    <a:pt x="486041" y="44183"/>
                  </a:lnTo>
                  <a:lnTo>
                    <a:pt x="530225" y="44183"/>
                  </a:lnTo>
                  <a:lnTo>
                    <a:pt x="574408" y="44183"/>
                  </a:lnTo>
                  <a:lnTo>
                    <a:pt x="530225" y="44196"/>
                  </a:lnTo>
                  <a:lnTo>
                    <a:pt x="526021" y="44196"/>
                  </a:lnTo>
                  <a:lnTo>
                    <a:pt x="530225" y="48399"/>
                  </a:lnTo>
                  <a:lnTo>
                    <a:pt x="530225" y="88379"/>
                  </a:lnTo>
                  <a:lnTo>
                    <a:pt x="530225" y="132562"/>
                  </a:lnTo>
                  <a:lnTo>
                    <a:pt x="530225" y="172542"/>
                  </a:lnTo>
                  <a:lnTo>
                    <a:pt x="526021" y="176745"/>
                  </a:lnTo>
                  <a:lnTo>
                    <a:pt x="486041" y="176745"/>
                  </a:lnTo>
                  <a:lnTo>
                    <a:pt x="441858" y="176745"/>
                  </a:lnTo>
                  <a:lnTo>
                    <a:pt x="401878" y="176745"/>
                  </a:lnTo>
                  <a:lnTo>
                    <a:pt x="397675" y="172542"/>
                  </a:lnTo>
                  <a:lnTo>
                    <a:pt x="397675" y="132562"/>
                  </a:lnTo>
                  <a:lnTo>
                    <a:pt x="397675" y="88379"/>
                  </a:lnTo>
                  <a:lnTo>
                    <a:pt x="397675" y="48399"/>
                  </a:lnTo>
                  <a:lnTo>
                    <a:pt x="401878" y="44196"/>
                  </a:lnTo>
                  <a:lnTo>
                    <a:pt x="397675" y="44196"/>
                  </a:lnTo>
                  <a:lnTo>
                    <a:pt x="353491" y="44196"/>
                  </a:lnTo>
                  <a:lnTo>
                    <a:pt x="353491" y="88379"/>
                  </a:lnTo>
                  <a:lnTo>
                    <a:pt x="353491" y="132562"/>
                  </a:lnTo>
                  <a:lnTo>
                    <a:pt x="353491" y="176745"/>
                  </a:lnTo>
                  <a:lnTo>
                    <a:pt x="353491" y="220929"/>
                  </a:lnTo>
                  <a:lnTo>
                    <a:pt x="397675" y="220929"/>
                  </a:lnTo>
                  <a:lnTo>
                    <a:pt x="614387" y="220929"/>
                  </a:lnTo>
                  <a:lnTo>
                    <a:pt x="618591" y="216725"/>
                  </a:lnTo>
                  <a:lnTo>
                    <a:pt x="618591" y="211543"/>
                  </a:lnTo>
                  <a:lnTo>
                    <a:pt x="618591" y="176745"/>
                  </a:lnTo>
                  <a:lnTo>
                    <a:pt x="618591" y="136766"/>
                  </a:lnTo>
                  <a:lnTo>
                    <a:pt x="614387" y="132562"/>
                  </a:lnTo>
                  <a:lnTo>
                    <a:pt x="609206" y="132562"/>
                  </a:lnTo>
                  <a:lnTo>
                    <a:pt x="578612" y="132562"/>
                  </a:lnTo>
                  <a:lnTo>
                    <a:pt x="574408" y="128358"/>
                  </a:lnTo>
                  <a:lnTo>
                    <a:pt x="574408" y="88379"/>
                  </a:lnTo>
                  <a:lnTo>
                    <a:pt x="574408" y="48399"/>
                  </a:lnTo>
                  <a:lnTo>
                    <a:pt x="578612" y="44196"/>
                  </a:lnTo>
                  <a:lnTo>
                    <a:pt x="583793" y="44196"/>
                  </a:lnTo>
                  <a:lnTo>
                    <a:pt x="614387" y="44196"/>
                  </a:lnTo>
                  <a:lnTo>
                    <a:pt x="618591" y="39992"/>
                  </a:lnTo>
                  <a:lnTo>
                    <a:pt x="618591" y="4216"/>
                  </a:lnTo>
                  <a:close/>
                </a:path>
                <a:path w="751205" h="265429">
                  <a:moveTo>
                    <a:pt x="662774" y="88379"/>
                  </a:moveTo>
                  <a:lnTo>
                    <a:pt x="653389" y="88379"/>
                  </a:lnTo>
                  <a:lnTo>
                    <a:pt x="622795" y="88379"/>
                  </a:lnTo>
                  <a:lnTo>
                    <a:pt x="618591" y="92583"/>
                  </a:lnTo>
                  <a:lnTo>
                    <a:pt x="618591" y="128358"/>
                  </a:lnTo>
                  <a:lnTo>
                    <a:pt x="622795" y="132562"/>
                  </a:lnTo>
                  <a:lnTo>
                    <a:pt x="662774" y="132562"/>
                  </a:lnTo>
                  <a:lnTo>
                    <a:pt x="662774" y="88379"/>
                  </a:lnTo>
                  <a:close/>
                </a:path>
                <a:path w="751205" h="265429">
                  <a:moveTo>
                    <a:pt x="751154" y="44196"/>
                  </a:moveTo>
                  <a:lnTo>
                    <a:pt x="706970" y="44196"/>
                  </a:lnTo>
                  <a:lnTo>
                    <a:pt x="706970" y="88379"/>
                  </a:lnTo>
                  <a:lnTo>
                    <a:pt x="706958" y="84175"/>
                  </a:lnTo>
                  <a:lnTo>
                    <a:pt x="702754" y="88379"/>
                  </a:lnTo>
                  <a:lnTo>
                    <a:pt x="662787" y="88379"/>
                  </a:lnTo>
                  <a:lnTo>
                    <a:pt x="662787" y="132562"/>
                  </a:lnTo>
                  <a:lnTo>
                    <a:pt x="706970" y="132562"/>
                  </a:lnTo>
                  <a:lnTo>
                    <a:pt x="746950" y="132562"/>
                  </a:lnTo>
                  <a:lnTo>
                    <a:pt x="751154" y="128358"/>
                  </a:lnTo>
                  <a:lnTo>
                    <a:pt x="751154" y="123177"/>
                  </a:lnTo>
                  <a:lnTo>
                    <a:pt x="751154" y="88379"/>
                  </a:lnTo>
                  <a:lnTo>
                    <a:pt x="751154" y="44196"/>
                  </a:lnTo>
                  <a:close/>
                </a:path>
                <a:path w="751205" h="265429">
                  <a:moveTo>
                    <a:pt x="751154" y="0"/>
                  </a:moveTo>
                  <a:lnTo>
                    <a:pt x="706970" y="0"/>
                  </a:lnTo>
                  <a:lnTo>
                    <a:pt x="702767" y="12"/>
                  </a:lnTo>
                  <a:lnTo>
                    <a:pt x="706970" y="4216"/>
                  </a:lnTo>
                  <a:lnTo>
                    <a:pt x="706970" y="44183"/>
                  </a:lnTo>
                  <a:lnTo>
                    <a:pt x="751154" y="44183"/>
                  </a:lnTo>
                  <a:lnTo>
                    <a:pt x="7511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19428" y="3717823"/>
              <a:ext cx="1104900" cy="1104900"/>
            </a:xfrm>
            <a:custGeom>
              <a:avLst/>
              <a:gdLst/>
              <a:ahLst/>
              <a:cxnLst/>
              <a:rect l="l" t="t" r="r" b="b"/>
              <a:pathLst>
                <a:path w="1104900" h="1104900">
                  <a:moveTo>
                    <a:pt x="220967" y="887945"/>
                  </a:moveTo>
                  <a:lnTo>
                    <a:pt x="216763" y="883704"/>
                  </a:lnTo>
                  <a:lnTo>
                    <a:pt x="92608" y="883704"/>
                  </a:lnTo>
                  <a:lnTo>
                    <a:pt x="88366" y="887907"/>
                  </a:lnTo>
                  <a:lnTo>
                    <a:pt x="88366" y="1012113"/>
                  </a:lnTo>
                  <a:lnTo>
                    <a:pt x="92570" y="1016355"/>
                  </a:lnTo>
                  <a:lnTo>
                    <a:pt x="216725" y="1016355"/>
                  </a:lnTo>
                  <a:lnTo>
                    <a:pt x="220967" y="1012151"/>
                  </a:lnTo>
                  <a:lnTo>
                    <a:pt x="220967" y="972121"/>
                  </a:lnTo>
                  <a:lnTo>
                    <a:pt x="220967" y="887945"/>
                  </a:lnTo>
                  <a:close/>
                </a:path>
                <a:path w="1104900" h="1104900">
                  <a:moveTo>
                    <a:pt x="220967" y="92608"/>
                  </a:moveTo>
                  <a:lnTo>
                    <a:pt x="216763" y="88366"/>
                  </a:lnTo>
                  <a:lnTo>
                    <a:pt x="92608" y="88366"/>
                  </a:lnTo>
                  <a:lnTo>
                    <a:pt x="88366" y="92570"/>
                  </a:lnTo>
                  <a:lnTo>
                    <a:pt x="88366" y="216776"/>
                  </a:lnTo>
                  <a:lnTo>
                    <a:pt x="92570" y="221018"/>
                  </a:lnTo>
                  <a:lnTo>
                    <a:pt x="216725" y="221018"/>
                  </a:lnTo>
                  <a:lnTo>
                    <a:pt x="220967" y="216814"/>
                  </a:lnTo>
                  <a:lnTo>
                    <a:pt x="220967" y="176784"/>
                  </a:lnTo>
                  <a:lnTo>
                    <a:pt x="220967" y="92608"/>
                  </a:lnTo>
                  <a:close/>
                </a:path>
                <a:path w="1104900" h="1104900">
                  <a:moveTo>
                    <a:pt x="309384" y="799566"/>
                  </a:moveTo>
                  <a:lnTo>
                    <a:pt x="305181" y="795324"/>
                  </a:lnTo>
                  <a:lnTo>
                    <a:pt x="265150" y="795324"/>
                  </a:lnTo>
                  <a:lnTo>
                    <a:pt x="265150" y="1058100"/>
                  </a:lnTo>
                  <a:lnTo>
                    <a:pt x="262724" y="1060488"/>
                  </a:lnTo>
                  <a:lnTo>
                    <a:pt x="46609" y="1060488"/>
                  </a:lnTo>
                  <a:lnTo>
                    <a:pt x="44272" y="1058100"/>
                  </a:lnTo>
                  <a:lnTo>
                    <a:pt x="44221" y="841946"/>
                  </a:lnTo>
                  <a:lnTo>
                    <a:pt x="46659" y="839558"/>
                  </a:lnTo>
                  <a:lnTo>
                    <a:pt x="262763" y="839558"/>
                  </a:lnTo>
                  <a:lnTo>
                    <a:pt x="265112" y="841946"/>
                  </a:lnTo>
                  <a:lnTo>
                    <a:pt x="265150" y="1058100"/>
                  </a:lnTo>
                  <a:lnTo>
                    <a:pt x="265150" y="795324"/>
                  </a:lnTo>
                  <a:lnTo>
                    <a:pt x="4241" y="795324"/>
                  </a:lnTo>
                  <a:lnTo>
                    <a:pt x="0" y="799566"/>
                  </a:lnTo>
                  <a:lnTo>
                    <a:pt x="50" y="1100518"/>
                  </a:lnTo>
                  <a:lnTo>
                    <a:pt x="4191" y="1104709"/>
                  </a:lnTo>
                  <a:lnTo>
                    <a:pt x="305142" y="1104709"/>
                  </a:lnTo>
                  <a:lnTo>
                    <a:pt x="309384" y="1100518"/>
                  </a:lnTo>
                  <a:lnTo>
                    <a:pt x="309384" y="1060488"/>
                  </a:lnTo>
                  <a:lnTo>
                    <a:pt x="309384" y="839558"/>
                  </a:lnTo>
                  <a:lnTo>
                    <a:pt x="309384" y="799566"/>
                  </a:lnTo>
                  <a:close/>
                </a:path>
                <a:path w="1104900" h="1104900">
                  <a:moveTo>
                    <a:pt x="309384" y="4241"/>
                  </a:moveTo>
                  <a:lnTo>
                    <a:pt x="305181" y="0"/>
                  </a:lnTo>
                  <a:lnTo>
                    <a:pt x="265150" y="0"/>
                  </a:lnTo>
                  <a:lnTo>
                    <a:pt x="265150" y="262775"/>
                  </a:lnTo>
                  <a:lnTo>
                    <a:pt x="262724" y="265163"/>
                  </a:lnTo>
                  <a:lnTo>
                    <a:pt x="46609" y="265163"/>
                  </a:lnTo>
                  <a:lnTo>
                    <a:pt x="44272" y="262775"/>
                  </a:lnTo>
                  <a:lnTo>
                    <a:pt x="44221" y="46621"/>
                  </a:lnTo>
                  <a:lnTo>
                    <a:pt x="46659" y="44234"/>
                  </a:lnTo>
                  <a:lnTo>
                    <a:pt x="262763" y="44234"/>
                  </a:lnTo>
                  <a:lnTo>
                    <a:pt x="265112" y="46621"/>
                  </a:lnTo>
                  <a:lnTo>
                    <a:pt x="265150" y="262775"/>
                  </a:lnTo>
                  <a:lnTo>
                    <a:pt x="265150" y="0"/>
                  </a:lnTo>
                  <a:lnTo>
                    <a:pt x="4241" y="0"/>
                  </a:lnTo>
                  <a:lnTo>
                    <a:pt x="0" y="4241"/>
                  </a:lnTo>
                  <a:lnTo>
                    <a:pt x="50" y="305193"/>
                  </a:lnTo>
                  <a:lnTo>
                    <a:pt x="4191" y="309384"/>
                  </a:lnTo>
                  <a:lnTo>
                    <a:pt x="305142" y="309384"/>
                  </a:lnTo>
                  <a:lnTo>
                    <a:pt x="309384" y="305193"/>
                  </a:lnTo>
                  <a:lnTo>
                    <a:pt x="309384" y="265163"/>
                  </a:lnTo>
                  <a:lnTo>
                    <a:pt x="309384" y="44234"/>
                  </a:lnTo>
                  <a:lnTo>
                    <a:pt x="309384" y="4241"/>
                  </a:lnTo>
                  <a:close/>
                </a:path>
                <a:path w="1104900" h="1104900">
                  <a:moveTo>
                    <a:pt x="397700" y="1060488"/>
                  </a:moveTo>
                  <a:lnTo>
                    <a:pt x="353517" y="1060488"/>
                  </a:lnTo>
                  <a:lnTo>
                    <a:pt x="353517" y="1095286"/>
                  </a:lnTo>
                  <a:lnTo>
                    <a:pt x="353517" y="1100467"/>
                  </a:lnTo>
                  <a:lnTo>
                    <a:pt x="357720" y="1104671"/>
                  </a:lnTo>
                  <a:lnTo>
                    <a:pt x="397700" y="1104671"/>
                  </a:lnTo>
                  <a:lnTo>
                    <a:pt x="397700" y="1060488"/>
                  </a:lnTo>
                  <a:close/>
                </a:path>
                <a:path w="1104900" h="1104900">
                  <a:moveTo>
                    <a:pt x="486079" y="1064691"/>
                  </a:moveTo>
                  <a:lnTo>
                    <a:pt x="481876" y="1060488"/>
                  </a:lnTo>
                  <a:lnTo>
                    <a:pt x="441896" y="1060488"/>
                  </a:lnTo>
                  <a:lnTo>
                    <a:pt x="401904" y="1060475"/>
                  </a:lnTo>
                  <a:lnTo>
                    <a:pt x="397713" y="1056284"/>
                  </a:lnTo>
                  <a:lnTo>
                    <a:pt x="397713" y="1016292"/>
                  </a:lnTo>
                  <a:lnTo>
                    <a:pt x="397713" y="976325"/>
                  </a:lnTo>
                  <a:lnTo>
                    <a:pt x="401916" y="972121"/>
                  </a:lnTo>
                  <a:lnTo>
                    <a:pt x="397713" y="972121"/>
                  </a:lnTo>
                  <a:lnTo>
                    <a:pt x="353529" y="972108"/>
                  </a:lnTo>
                  <a:lnTo>
                    <a:pt x="353529" y="1016292"/>
                  </a:lnTo>
                  <a:lnTo>
                    <a:pt x="353529" y="1060475"/>
                  </a:lnTo>
                  <a:lnTo>
                    <a:pt x="397713" y="1060475"/>
                  </a:lnTo>
                  <a:lnTo>
                    <a:pt x="397713" y="1104658"/>
                  </a:lnTo>
                  <a:lnTo>
                    <a:pt x="441896" y="1104658"/>
                  </a:lnTo>
                  <a:lnTo>
                    <a:pt x="451281" y="1104671"/>
                  </a:lnTo>
                  <a:lnTo>
                    <a:pt x="481876" y="1104671"/>
                  </a:lnTo>
                  <a:lnTo>
                    <a:pt x="486079" y="1100467"/>
                  </a:lnTo>
                  <a:lnTo>
                    <a:pt x="486079" y="1064691"/>
                  </a:lnTo>
                  <a:close/>
                </a:path>
                <a:path w="1104900" h="1104900">
                  <a:moveTo>
                    <a:pt x="486079" y="972108"/>
                  </a:moveTo>
                  <a:lnTo>
                    <a:pt x="441896" y="972108"/>
                  </a:lnTo>
                  <a:lnTo>
                    <a:pt x="437692" y="972121"/>
                  </a:lnTo>
                  <a:lnTo>
                    <a:pt x="441896" y="976325"/>
                  </a:lnTo>
                  <a:lnTo>
                    <a:pt x="441896" y="1006906"/>
                  </a:lnTo>
                  <a:lnTo>
                    <a:pt x="441896" y="1012088"/>
                  </a:lnTo>
                  <a:lnTo>
                    <a:pt x="446100" y="1016292"/>
                  </a:lnTo>
                  <a:lnTo>
                    <a:pt x="481876" y="1016292"/>
                  </a:lnTo>
                  <a:lnTo>
                    <a:pt x="486079" y="1012088"/>
                  </a:lnTo>
                  <a:lnTo>
                    <a:pt x="486079" y="972108"/>
                  </a:lnTo>
                  <a:close/>
                </a:path>
                <a:path w="1104900" h="1104900">
                  <a:moveTo>
                    <a:pt x="574446" y="1016304"/>
                  </a:moveTo>
                  <a:lnTo>
                    <a:pt x="530263" y="1016304"/>
                  </a:lnTo>
                  <a:lnTo>
                    <a:pt x="530263" y="1051102"/>
                  </a:lnTo>
                  <a:lnTo>
                    <a:pt x="530263" y="1056284"/>
                  </a:lnTo>
                  <a:lnTo>
                    <a:pt x="534466" y="1060488"/>
                  </a:lnTo>
                  <a:lnTo>
                    <a:pt x="570242" y="1060488"/>
                  </a:lnTo>
                  <a:lnTo>
                    <a:pt x="574446" y="1056284"/>
                  </a:lnTo>
                  <a:lnTo>
                    <a:pt x="574446" y="1016304"/>
                  </a:lnTo>
                  <a:close/>
                </a:path>
                <a:path w="1104900" h="1104900">
                  <a:moveTo>
                    <a:pt x="574446" y="972108"/>
                  </a:moveTo>
                  <a:lnTo>
                    <a:pt x="530250" y="972108"/>
                  </a:lnTo>
                  <a:lnTo>
                    <a:pt x="530250" y="1016292"/>
                  </a:lnTo>
                  <a:lnTo>
                    <a:pt x="574446" y="1016292"/>
                  </a:lnTo>
                  <a:lnTo>
                    <a:pt x="574446" y="972108"/>
                  </a:lnTo>
                  <a:close/>
                </a:path>
                <a:path w="1104900" h="1104900">
                  <a:moveTo>
                    <a:pt x="578650" y="927938"/>
                  </a:moveTo>
                  <a:lnTo>
                    <a:pt x="574446" y="927938"/>
                  </a:lnTo>
                  <a:lnTo>
                    <a:pt x="574446" y="932141"/>
                  </a:lnTo>
                  <a:lnTo>
                    <a:pt x="578650" y="927938"/>
                  </a:lnTo>
                  <a:close/>
                </a:path>
                <a:path w="1104900" h="1104900">
                  <a:moveTo>
                    <a:pt x="618629" y="927938"/>
                  </a:moveTo>
                  <a:lnTo>
                    <a:pt x="614426" y="927938"/>
                  </a:lnTo>
                  <a:lnTo>
                    <a:pt x="618629" y="932141"/>
                  </a:lnTo>
                  <a:lnTo>
                    <a:pt x="618629" y="927938"/>
                  </a:lnTo>
                  <a:close/>
                </a:path>
                <a:path w="1104900" h="1104900">
                  <a:moveTo>
                    <a:pt x="662813" y="1060488"/>
                  </a:moveTo>
                  <a:lnTo>
                    <a:pt x="653427" y="1060488"/>
                  </a:lnTo>
                  <a:lnTo>
                    <a:pt x="622833" y="1060488"/>
                  </a:lnTo>
                  <a:lnTo>
                    <a:pt x="618629" y="1064691"/>
                  </a:lnTo>
                  <a:lnTo>
                    <a:pt x="618629" y="1100467"/>
                  </a:lnTo>
                  <a:lnTo>
                    <a:pt x="622833" y="1104671"/>
                  </a:lnTo>
                  <a:lnTo>
                    <a:pt x="662813" y="1104671"/>
                  </a:lnTo>
                  <a:lnTo>
                    <a:pt x="662813" y="1060488"/>
                  </a:lnTo>
                  <a:close/>
                </a:path>
                <a:path w="1104900" h="1104900">
                  <a:moveTo>
                    <a:pt x="667029" y="972121"/>
                  </a:moveTo>
                  <a:lnTo>
                    <a:pt x="662825" y="972121"/>
                  </a:lnTo>
                  <a:lnTo>
                    <a:pt x="662825" y="976325"/>
                  </a:lnTo>
                  <a:lnTo>
                    <a:pt x="667029" y="972121"/>
                  </a:lnTo>
                  <a:close/>
                </a:path>
                <a:path w="1104900" h="1104900">
                  <a:moveTo>
                    <a:pt x="707009" y="1064691"/>
                  </a:moveTo>
                  <a:lnTo>
                    <a:pt x="702805" y="1060488"/>
                  </a:lnTo>
                  <a:lnTo>
                    <a:pt x="662825" y="1060488"/>
                  </a:lnTo>
                  <a:lnTo>
                    <a:pt x="662825" y="1104671"/>
                  </a:lnTo>
                  <a:lnTo>
                    <a:pt x="672211" y="1104671"/>
                  </a:lnTo>
                  <a:lnTo>
                    <a:pt x="702805" y="1104671"/>
                  </a:lnTo>
                  <a:lnTo>
                    <a:pt x="707009" y="1100467"/>
                  </a:lnTo>
                  <a:lnTo>
                    <a:pt x="707009" y="1064691"/>
                  </a:lnTo>
                  <a:close/>
                </a:path>
                <a:path w="1104900" h="1104900">
                  <a:moveTo>
                    <a:pt x="751179" y="1016304"/>
                  </a:moveTo>
                  <a:lnTo>
                    <a:pt x="741794" y="1016304"/>
                  </a:lnTo>
                  <a:lnTo>
                    <a:pt x="711200" y="1016304"/>
                  </a:lnTo>
                  <a:lnTo>
                    <a:pt x="706996" y="1020508"/>
                  </a:lnTo>
                  <a:lnTo>
                    <a:pt x="706996" y="1056284"/>
                  </a:lnTo>
                  <a:lnTo>
                    <a:pt x="711200" y="1060488"/>
                  </a:lnTo>
                  <a:lnTo>
                    <a:pt x="751179" y="1060488"/>
                  </a:lnTo>
                  <a:lnTo>
                    <a:pt x="751179" y="1016304"/>
                  </a:lnTo>
                  <a:close/>
                </a:path>
                <a:path w="1104900" h="1104900">
                  <a:moveTo>
                    <a:pt x="755396" y="927938"/>
                  </a:moveTo>
                  <a:lnTo>
                    <a:pt x="751192" y="927938"/>
                  </a:lnTo>
                  <a:lnTo>
                    <a:pt x="707009" y="927925"/>
                  </a:lnTo>
                  <a:lnTo>
                    <a:pt x="662825" y="927925"/>
                  </a:lnTo>
                  <a:lnTo>
                    <a:pt x="618642" y="927925"/>
                  </a:lnTo>
                  <a:lnTo>
                    <a:pt x="618642" y="972108"/>
                  </a:lnTo>
                  <a:lnTo>
                    <a:pt x="618629" y="1006906"/>
                  </a:lnTo>
                  <a:lnTo>
                    <a:pt x="618629" y="1012088"/>
                  </a:lnTo>
                  <a:lnTo>
                    <a:pt x="622833" y="1016292"/>
                  </a:lnTo>
                  <a:lnTo>
                    <a:pt x="658609" y="1016292"/>
                  </a:lnTo>
                  <a:lnTo>
                    <a:pt x="662813" y="1012088"/>
                  </a:lnTo>
                  <a:lnTo>
                    <a:pt x="662813" y="972108"/>
                  </a:lnTo>
                  <a:lnTo>
                    <a:pt x="707009" y="972108"/>
                  </a:lnTo>
                  <a:lnTo>
                    <a:pt x="746988" y="972108"/>
                  </a:lnTo>
                  <a:lnTo>
                    <a:pt x="751192" y="967905"/>
                  </a:lnTo>
                  <a:lnTo>
                    <a:pt x="751192" y="962723"/>
                  </a:lnTo>
                  <a:lnTo>
                    <a:pt x="751192" y="932141"/>
                  </a:lnTo>
                  <a:lnTo>
                    <a:pt x="755396" y="927938"/>
                  </a:lnTo>
                  <a:close/>
                </a:path>
                <a:path w="1104900" h="1104900">
                  <a:moveTo>
                    <a:pt x="843762" y="927938"/>
                  </a:moveTo>
                  <a:lnTo>
                    <a:pt x="839558" y="927938"/>
                  </a:lnTo>
                  <a:lnTo>
                    <a:pt x="795375" y="927925"/>
                  </a:lnTo>
                  <a:lnTo>
                    <a:pt x="791171" y="927938"/>
                  </a:lnTo>
                  <a:lnTo>
                    <a:pt x="795375" y="932141"/>
                  </a:lnTo>
                  <a:lnTo>
                    <a:pt x="795375" y="962723"/>
                  </a:lnTo>
                  <a:lnTo>
                    <a:pt x="795375" y="967905"/>
                  </a:lnTo>
                  <a:lnTo>
                    <a:pt x="799579" y="972108"/>
                  </a:lnTo>
                  <a:lnTo>
                    <a:pt x="835355" y="972108"/>
                  </a:lnTo>
                  <a:lnTo>
                    <a:pt x="839558" y="967905"/>
                  </a:lnTo>
                  <a:lnTo>
                    <a:pt x="839558" y="932141"/>
                  </a:lnTo>
                  <a:lnTo>
                    <a:pt x="843762" y="927938"/>
                  </a:lnTo>
                  <a:close/>
                </a:path>
                <a:path w="1104900" h="1104900">
                  <a:moveTo>
                    <a:pt x="972108" y="1020508"/>
                  </a:moveTo>
                  <a:lnTo>
                    <a:pt x="967905" y="1016304"/>
                  </a:lnTo>
                  <a:lnTo>
                    <a:pt x="932129" y="1016304"/>
                  </a:lnTo>
                  <a:lnTo>
                    <a:pt x="927925" y="1012101"/>
                  </a:lnTo>
                  <a:lnTo>
                    <a:pt x="927925" y="972108"/>
                  </a:lnTo>
                  <a:lnTo>
                    <a:pt x="927925" y="932141"/>
                  </a:lnTo>
                  <a:lnTo>
                    <a:pt x="932129" y="927938"/>
                  </a:lnTo>
                  <a:lnTo>
                    <a:pt x="927925" y="927938"/>
                  </a:lnTo>
                  <a:lnTo>
                    <a:pt x="883742" y="927925"/>
                  </a:lnTo>
                  <a:lnTo>
                    <a:pt x="879538" y="927938"/>
                  </a:lnTo>
                  <a:lnTo>
                    <a:pt x="883742" y="932141"/>
                  </a:lnTo>
                  <a:lnTo>
                    <a:pt x="883742" y="972108"/>
                  </a:lnTo>
                  <a:lnTo>
                    <a:pt x="883742" y="1012101"/>
                  </a:lnTo>
                  <a:lnTo>
                    <a:pt x="879551" y="1016292"/>
                  </a:lnTo>
                  <a:lnTo>
                    <a:pt x="839558" y="1016292"/>
                  </a:lnTo>
                  <a:lnTo>
                    <a:pt x="795375" y="1016292"/>
                  </a:lnTo>
                  <a:lnTo>
                    <a:pt x="751192" y="1016292"/>
                  </a:lnTo>
                  <a:lnTo>
                    <a:pt x="751192" y="1060475"/>
                  </a:lnTo>
                  <a:lnTo>
                    <a:pt x="795375" y="1060475"/>
                  </a:lnTo>
                  <a:lnTo>
                    <a:pt x="839558" y="1060475"/>
                  </a:lnTo>
                  <a:lnTo>
                    <a:pt x="883742" y="1060475"/>
                  </a:lnTo>
                  <a:lnTo>
                    <a:pt x="927925" y="1060475"/>
                  </a:lnTo>
                  <a:lnTo>
                    <a:pt x="937310" y="1060488"/>
                  </a:lnTo>
                  <a:lnTo>
                    <a:pt x="967905" y="1060488"/>
                  </a:lnTo>
                  <a:lnTo>
                    <a:pt x="972108" y="1056284"/>
                  </a:lnTo>
                  <a:lnTo>
                    <a:pt x="972108" y="1020508"/>
                  </a:lnTo>
                  <a:close/>
                </a:path>
                <a:path w="1104900" h="1104900">
                  <a:moveTo>
                    <a:pt x="1016292" y="1056284"/>
                  </a:moveTo>
                  <a:lnTo>
                    <a:pt x="1012088" y="1060488"/>
                  </a:lnTo>
                  <a:lnTo>
                    <a:pt x="1006906" y="1060488"/>
                  </a:lnTo>
                  <a:lnTo>
                    <a:pt x="976312" y="1060488"/>
                  </a:lnTo>
                  <a:lnTo>
                    <a:pt x="972108" y="1064691"/>
                  </a:lnTo>
                  <a:lnTo>
                    <a:pt x="972108" y="1100467"/>
                  </a:lnTo>
                  <a:lnTo>
                    <a:pt x="976312" y="1104671"/>
                  </a:lnTo>
                  <a:lnTo>
                    <a:pt x="1016292" y="1104671"/>
                  </a:lnTo>
                  <a:lnTo>
                    <a:pt x="1016292" y="1060488"/>
                  </a:lnTo>
                  <a:lnTo>
                    <a:pt x="1016292" y="1056284"/>
                  </a:lnTo>
                  <a:close/>
                </a:path>
                <a:path w="1104900" h="1104900">
                  <a:moveTo>
                    <a:pt x="1016292" y="92608"/>
                  </a:moveTo>
                  <a:lnTo>
                    <a:pt x="1012088" y="88366"/>
                  </a:lnTo>
                  <a:lnTo>
                    <a:pt x="887933" y="88366"/>
                  </a:lnTo>
                  <a:lnTo>
                    <a:pt x="883691" y="92570"/>
                  </a:lnTo>
                  <a:lnTo>
                    <a:pt x="883691" y="216776"/>
                  </a:lnTo>
                  <a:lnTo>
                    <a:pt x="887895" y="221018"/>
                  </a:lnTo>
                  <a:lnTo>
                    <a:pt x="1012050" y="221018"/>
                  </a:lnTo>
                  <a:lnTo>
                    <a:pt x="1016292" y="216814"/>
                  </a:lnTo>
                  <a:lnTo>
                    <a:pt x="1016292" y="176784"/>
                  </a:lnTo>
                  <a:lnTo>
                    <a:pt x="1016292" y="92608"/>
                  </a:lnTo>
                  <a:close/>
                </a:path>
                <a:path w="1104900" h="1104900">
                  <a:moveTo>
                    <a:pt x="1016304" y="976325"/>
                  </a:moveTo>
                  <a:lnTo>
                    <a:pt x="1012101" y="972121"/>
                  </a:lnTo>
                  <a:lnTo>
                    <a:pt x="981506" y="972121"/>
                  </a:lnTo>
                  <a:lnTo>
                    <a:pt x="976325" y="972121"/>
                  </a:lnTo>
                  <a:lnTo>
                    <a:pt x="972121" y="976325"/>
                  </a:lnTo>
                  <a:lnTo>
                    <a:pt x="972121" y="1012101"/>
                  </a:lnTo>
                  <a:lnTo>
                    <a:pt x="976325" y="1016304"/>
                  </a:lnTo>
                  <a:lnTo>
                    <a:pt x="1012101" y="1016304"/>
                  </a:lnTo>
                  <a:lnTo>
                    <a:pt x="1016304" y="1012101"/>
                  </a:lnTo>
                  <a:lnTo>
                    <a:pt x="1016304" y="976325"/>
                  </a:lnTo>
                  <a:close/>
                </a:path>
                <a:path w="1104900" h="1104900">
                  <a:moveTo>
                    <a:pt x="1104671" y="1064691"/>
                  </a:moveTo>
                  <a:lnTo>
                    <a:pt x="1100467" y="1060488"/>
                  </a:lnTo>
                  <a:lnTo>
                    <a:pt x="1064691" y="1060488"/>
                  </a:lnTo>
                  <a:lnTo>
                    <a:pt x="1060488" y="1056284"/>
                  </a:lnTo>
                  <a:lnTo>
                    <a:pt x="1060488" y="1051102"/>
                  </a:lnTo>
                  <a:lnTo>
                    <a:pt x="1060488" y="1020508"/>
                  </a:lnTo>
                  <a:lnTo>
                    <a:pt x="1056284" y="1016304"/>
                  </a:lnTo>
                  <a:lnTo>
                    <a:pt x="1020508" y="1016304"/>
                  </a:lnTo>
                  <a:lnTo>
                    <a:pt x="1016304" y="1020508"/>
                  </a:lnTo>
                  <a:lnTo>
                    <a:pt x="1016304" y="1060475"/>
                  </a:lnTo>
                  <a:lnTo>
                    <a:pt x="1016304" y="1104658"/>
                  </a:lnTo>
                  <a:lnTo>
                    <a:pt x="1060488" y="1104658"/>
                  </a:lnTo>
                  <a:lnTo>
                    <a:pt x="1069873" y="1104671"/>
                  </a:lnTo>
                  <a:lnTo>
                    <a:pt x="1100467" y="1104671"/>
                  </a:lnTo>
                  <a:lnTo>
                    <a:pt x="1104671" y="1100467"/>
                  </a:lnTo>
                  <a:lnTo>
                    <a:pt x="1104671" y="1064691"/>
                  </a:lnTo>
                  <a:close/>
                </a:path>
                <a:path w="1104900" h="1104900">
                  <a:moveTo>
                    <a:pt x="1104671" y="972108"/>
                  </a:moveTo>
                  <a:lnTo>
                    <a:pt x="1104658" y="932141"/>
                  </a:lnTo>
                  <a:lnTo>
                    <a:pt x="1100455" y="927938"/>
                  </a:lnTo>
                  <a:lnTo>
                    <a:pt x="1095273" y="927938"/>
                  </a:lnTo>
                  <a:lnTo>
                    <a:pt x="1060475" y="927938"/>
                  </a:lnTo>
                  <a:lnTo>
                    <a:pt x="1051090" y="927938"/>
                  </a:lnTo>
                  <a:lnTo>
                    <a:pt x="1020495" y="927938"/>
                  </a:lnTo>
                  <a:lnTo>
                    <a:pt x="1016292" y="932141"/>
                  </a:lnTo>
                  <a:lnTo>
                    <a:pt x="1016292" y="967917"/>
                  </a:lnTo>
                  <a:lnTo>
                    <a:pt x="1020495" y="972121"/>
                  </a:lnTo>
                  <a:lnTo>
                    <a:pt x="1056284" y="972121"/>
                  </a:lnTo>
                  <a:lnTo>
                    <a:pt x="1060488" y="976325"/>
                  </a:lnTo>
                  <a:lnTo>
                    <a:pt x="1060488" y="1006906"/>
                  </a:lnTo>
                  <a:lnTo>
                    <a:pt x="1060488" y="1012088"/>
                  </a:lnTo>
                  <a:lnTo>
                    <a:pt x="1064691" y="1016292"/>
                  </a:lnTo>
                  <a:lnTo>
                    <a:pt x="1100467" y="1016292"/>
                  </a:lnTo>
                  <a:lnTo>
                    <a:pt x="1104671" y="1012088"/>
                  </a:lnTo>
                  <a:lnTo>
                    <a:pt x="1104671" y="972108"/>
                  </a:lnTo>
                  <a:close/>
                </a:path>
                <a:path w="1104900" h="1104900">
                  <a:moveTo>
                    <a:pt x="1104722" y="4241"/>
                  </a:moveTo>
                  <a:lnTo>
                    <a:pt x="1100518" y="0"/>
                  </a:lnTo>
                  <a:lnTo>
                    <a:pt x="1060488" y="0"/>
                  </a:lnTo>
                  <a:lnTo>
                    <a:pt x="1060488" y="262775"/>
                  </a:lnTo>
                  <a:lnTo>
                    <a:pt x="1058062" y="265163"/>
                  </a:lnTo>
                  <a:lnTo>
                    <a:pt x="841946" y="265163"/>
                  </a:lnTo>
                  <a:lnTo>
                    <a:pt x="839597" y="262775"/>
                  </a:lnTo>
                  <a:lnTo>
                    <a:pt x="839558" y="46621"/>
                  </a:lnTo>
                  <a:lnTo>
                    <a:pt x="841997" y="44234"/>
                  </a:lnTo>
                  <a:lnTo>
                    <a:pt x="1058100" y="44234"/>
                  </a:lnTo>
                  <a:lnTo>
                    <a:pt x="1060450" y="46621"/>
                  </a:lnTo>
                  <a:lnTo>
                    <a:pt x="1060488" y="262775"/>
                  </a:lnTo>
                  <a:lnTo>
                    <a:pt x="1060488" y="0"/>
                  </a:lnTo>
                  <a:lnTo>
                    <a:pt x="799579" y="0"/>
                  </a:lnTo>
                  <a:lnTo>
                    <a:pt x="795337" y="4241"/>
                  </a:lnTo>
                  <a:lnTo>
                    <a:pt x="795375" y="305193"/>
                  </a:lnTo>
                  <a:lnTo>
                    <a:pt x="799528" y="309384"/>
                  </a:lnTo>
                  <a:lnTo>
                    <a:pt x="1100480" y="309384"/>
                  </a:lnTo>
                  <a:lnTo>
                    <a:pt x="1104722" y="305193"/>
                  </a:lnTo>
                  <a:lnTo>
                    <a:pt x="1104722" y="265163"/>
                  </a:lnTo>
                  <a:lnTo>
                    <a:pt x="1104722" y="44234"/>
                  </a:lnTo>
                  <a:lnTo>
                    <a:pt x="1104722" y="4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9868" y="3528785"/>
              <a:ext cx="1483360" cy="1483360"/>
            </a:xfrm>
            <a:custGeom>
              <a:avLst/>
              <a:gdLst/>
              <a:ahLst/>
              <a:cxnLst/>
              <a:rect l="l" t="t" r="r" b="b"/>
              <a:pathLst>
                <a:path w="1483360" h="1483360">
                  <a:moveTo>
                    <a:pt x="1409992" y="0"/>
                  </a:moveTo>
                  <a:lnTo>
                    <a:pt x="73317" y="0"/>
                  </a:lnTo>
                  <a:lnTo>
                    <a:pt x="44898" y="5769"/>
                  </a:lnTo>
                  <a:lnTo>
                    <a:pt x="21713" y="21451"/>
                  </a:lnTo>
                  <a:lnTo>
                    <a:pt x="6001" y="44603"/>
                  </a:lnTo>
                  <a:lnTo>
                    <a:pt x="0" y="72783"/>
                  </a:lnTo>
                  <a:lnTo>
                    <a:pt x="0" y="1410004"/>
                  </a:lnTo>
                  <a:lnTo>
                    <a:pt x="5768" y="1438409"/>
                  </a:lnTo>
                  <a:lnTo>
                    <a:pt x="21447" y="1461536"/>
                  </a:lnTo>
                  <a:lnTo>
                    <a:pt x="44598" y="1477093"/>
                  </a:lnTo>
                  <a:lnTo>
                    <a:pt x="72783" y="1482788"/>
                  </a:lnTo>
                  <a:lnTo>
                    <a:pt x="1409992" y="1482788"/>
                  </a:lnTo>
                  <a:lnTo>
                    <a:pt x="1438402" y="1477018"/>
                  </a:lnTo>
                  <a:lnTo>
                    <a:pt x="1461528" y="1461336"/>
                  </a:lnTo>
                  <a:lnTo>
                    <a:pt x="1477082" y="1438184"/>
                  </a:lnTo>
                  <a:lnTo>
                    <a:pt x="1479342" y="1426997"/>
                  </a:lnTo>
                  <a:lnTo>
                    <a:pt x="95630" y="1426997"/>
                  </a:lnTo>
                  <a:lnTo>
                    <a:pt x="80293" y="1423918"/>
                  </a:lnTo>
                  <a:lnTo>
                    <a:pt x="67798" y="1415511"/>
                  </a:lnTo>
                  <a:lnTo>
                    <a:pt x="59390" y="1403021"/>
                  </a:lnTo>
                  <a:lnTo>
                    <a:pt x="56311" y="1387690"/>
                  </a:lnTo>
                  <a:lnTo>
                    <a:pt x="56311" y="95097"/>
                  </a:lnTo>
                  <a:lnTo>
                    <a:pt x="59390" y="79765"/>
                  </a:lnTo>
                  <a:lnTo>
                    <a:pt x="67798" y="67270"/>
                  </a:lnTo>
                  <a:lnTo>
                    <a:pt x="80293" y="58859"/>
                  </a:lnTo>
                  <a:lnTo>
                    <a:pt x="95630" y="55778"/>
                  </a:lnTo>
                  <a:lnTo>
                    <a:pt x="1479322" y="55778"/>
                  </a:lnTo>
                  <a:lnTo>
                    <a:pt x="1477007" y="44378"/>
                  </a:lnTo>
                  <a:lnTo>
                    <a:pt x="1461328" y="21251"/>
                  </a:lnTo>
                  <a:lnTo>
                    <a:pt x="1438177" y="5694"/>
                  </a:lnTo>
                  <a:lnTo>
                    <a:pt x="1409992" y="0"/>
                  </a:lnTo>
                  <a:close/>
                </a:path>
                <a:path w="1483360" h="1483360">
                  <a:moveTo>
                    <a:pt x="1479322" y="55778"/>
                  </a:moveTo>
                  <a:lnTo>
                    <a:pt x="1387678" y="55778"/>
                  </a:lnTo>
                  <a:lnTo>
                    <a:pt x="1403015" y="58859"/>
                  </a:lnTo>
                  <a:lnTo>
                    <a:pt x="1415510" y="67270"/>
                  </a:lnTo>
                  <a:lnTo>
                    <a:pt x="1423918" y="79765"/>
                  </a:lnTo>
                  <a:lnTo>
                    <a:pt x="1426997" y="95097"/>
                  </a:lnTo>
                  <a:lnTo>
                    <a:pt x="1426997" y="1387690"/>
                  </a:lnTo>
                  <a:lnTo>
                    <a:pt x="1423918" y="1403021"/>
                  </a:lnTo>
                  <a:lnTo>
                    <a:pt x="1415510" y="1415511"/>
                  </a:lnTo>
                  <a:lnTo>
                    <a:pt x="1403015" y="1423918"/>
                  </a:lnTo>
                  <a:lnTo>
                    <a:pt x="1387678" y="1426997"/>
                  </a:lnTo>
                  <a:lnTo>
                    <a:pt x="1479342" y="1426997"/>
                  </a:lnTo>
                  <a:lnTo>
                    <a:pt x="1482775" y="1410004"/>
                  </a:lnTo>
                  <a:lnTo>
                    <a:pt x="1482775" y="72783"/>
                  </a:lnTo>
                  <a:lnTo>
                    <a:pt x="1479322" y="55778"/>
                  </a:lnTo>
                  <a:close/>
                </a:path>
              </a:pathLst>
            </a:custGeom>
            <a:solidFill>
              <a:srgbClr val="28A5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30409" y="2823994"/>
              <a:ext cx="1479550" cy="585470"/>
            </a:xfrm>
            <a:custGeom>
              <a:avLst/>
              <a:gdLst/>
              <a:ahLst/>
              <a:cxnLst/>
              <a:rect l="l" t="t" r="r" b="b"/>
              <a:pathLst>
                <a:path w="1479550" h="585470">
                  <a:moveTo>
                    <a:pt x="1413179" y="0"/>
                  </a:moveTo>
                  <a:lnTo>
                    <a:pt x="65341" y="0"/>
                  </a:lnTo>
                  <a:lnTo>
                    <a:pt x="39813" y="5213"/>
                  </a:lnTo>
                  <a:lnTo>
                    <a:pt x="18921" y="19392"/>
                  </a:lnTo>
                  <a:lnTo>
                    <a:pt x="4903" y="40344"/>
                  </a:lnTo>
                  <a:lnTo>
                    <a:pt x="0" y="65874"/>
                  </a:lnTo>
                  <a:lnTo>
                    <a:pt x="0" y="361797"/>
                  </a:lnTo>
                  <a:lnTo>
                    <a:pt x="5211" y="387553"/>
                  </a:lnTo>
                  <a:lnTo>
                    <a:pt x="19388" y="408479"/>
                  </a:lnTo>
                  <a:lnTo>
                    <a:pt x="40338" y="422533"/>
                  </a:lnTo>
                  <a:lnTo>
                    <a:pt x="65874" y="427672"/>
                  </a:lnTo>
                  <a:lnTo>
                    <a:pt x="572706" y="427672"/>
                  </a:lnTo>
                  <a:lnTo>
                    <a:pt x="576960" y="429272"/>
                  </a:lnTo>
                  <a:lnTo>
                    <a:pt x="727836" y="580148"/>
                  </a:lnTo>
                  <a:lnTo>
                    <a:pt x="733283" y="583734"/>
                  </a:lnTo>
                  <a:lnTo>
                    <a:pt x="739527" y="584930"/>
                  </a:lnTo>
                  <a:lnTo>
                    <a:pt x="745771" y="583734"/>
                  </a:lnTo>
                  <a:lnTo>
                    <a:pt x="751217" y="580148"/>
                  </a:lnTo>
                  <a:lnTo>
                    <a:pt x="902093" y="429272"/>
                  </a:lnTo>
                  <a:lnTo>
                    <a:pt x="906348" y="427672"/>
                  </a:lnTo>
                  <a:lnTo>
                    <a:pt x="1413179" y="427672"/>
                  </a:lnTo>
                  <a:lnTo>
                    <a:pt x="1438940" y="422460"/>
                  </a:lnTo>
                  <a:lnTo>
                    <a:pt x="1459866" y="408284"/>
                  </a:lnTo>
                  <a:lnTo>
                    <a:pt x="1473917" y="387333"/>
                  </a:lnTo>
                  <a:lnTo>
                    <a:pt x="1479054" y="361797"/>
                  </a:lnTo>
                  <a:lnTo>
                    <a:pt x="1479054" y="65874"/>
                  </a:lnTo>
                  <a:lnTo>
                    <a:pt x="1473842" y="40119"/>
                  </a:lnTo>
                  <a:lnTo>
                    <a:pt x="1459666" y="19192"/>
                  </a:lnTo>
                  <a:lnTo>
                    <a:pt x="1438715" y="5138"/>
                  </a:lnTo>
                  <a:lnTo>
                    <a:pt x="1413179" y="0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659796" y="525966"/>
            <a:ext cx="829944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10" dirty="0">
                <a:solidFill>
                  <a:srgbClr val="F1F2F2"/>
                </a:solidFill>
                <a:latin typeface="Montserrat ExtraBold"/>
                <a:cs typeface="Montserrat ExtraBold"/>
              </a:rPr>
              <a:t>HAPPY</a:t>
            </a:r>
            <a:endParaRPr sz="1650" dirty="0">
              <a:latin typeface="Montserrat ExtraBold"/>
              <a:cs typeface="Montserrat ExtraBol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500913" y="480005"/>
            <a:ext cx="548005" cy="548005"/>
            <a:chOff x="5500913" y="480005"/>
            <a:chExt cx="548005" cy="548005"/>
          </a:xfrm>
        </p:grpSpPr>
        <p:sp>
          <p:nvSpPr>
            <p:cNvPr id="23" name="object 23"/>
            <p:cNvSpPr/>
            <p:nvPr/>
          </p:nvSpPr>
          <p:spPr>
            <a:xfrm>
              <a:off x="5500913" y="480032"/>
              <a:ext cx="269875" cy="271145"/>
            </a:xfrm>
            <a:custGeom>
              <a:avLst/>
              <a:gdLst/>
              <a:ahLst/>
              <a:cxnLst/>
              <a:rect l="l" t="t" r="r" b="b"/>
              <a:pathLst>
                <a:path w="269875" h="271145">
                  <a:moveTo>
                    <a:pt x="269646" y="0"/>
                  </a:moveTo>
                  <a:lnTo>
                    <a:pt x="221388" y="5010"/>
                  </a:lnTo>
                  <a:lnTo>
                    <a:pt x="175988" y="18008"/>
                  </a:lnTo>
                  <a:lnTo>
                    <a:pt x="134180" y="38260"/>
                  </a:lnTo>
                  <a:lnTo>
                    <a:pt x="96702" y="65029"/>
                  </a:lnTo>
                  <a:lnTo>
                    <a:pt x="64288" y="97579"/>
                  </a:lnTo>
                  <a:lnTo>
                    <a:pt x="37675" y="135175"/>
                  </a:lnTo>
                  <a:lnTo>
                    <a:pt x="17599" y="177080"/>
                  </a:lnTo>
                  <a:lnTo>
                    <a:pt x="4795" y="222560"/>
                  </a:lnTo>
                  <a:lnTo>
                    <a:pt x="0" y="270878"/>
                  </a:lnTo>
                  <a:lnTo>
                    <a:pt x="269646" y="270878"/>
                  </a:lnTo>
                  <a:lnTo>
                    <a:pt x="269646" y="0"/>
                  </a:lnTo>
                  <a:close/>
                </a:path>
              </a:pathLst>
            </a:custGeom>
            <a:solidFill>
              <a:srgbClr val="201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00951" y="758505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269608" y="0"/>
                  </a:moveTo>
                  <a:lnTo>
                    <a:pt x="0" y="0"/>
                  </a:lnTo>
                  <a:lnTo>
                    <a:pt x="5010" y="48094"/>
                  </a:lnTo>
                  <a:lnTo>
                    <a:pt x="17957" y="93350"/>
                  </a:lnTo>
                  <a:lnTo>
                    <a:pt x="38111" y="135037"/>
                  </a:lnTo>
                  <a:lnTo>
                    <a:pt x="64745" y="172427"/>
                  </a:lnTo>
                  <a:lnTo>
                    <a:pt x="97129" y="204792"/>
                  </a:lnTo>
                  <a:lnTo>
                    <a:pt x="134536" y="231404"/>
                  </a:lnTo>
                  <a:lnTo>
                    <a:pt x="176237" y="251533"/>
                  </a:lnTo>
                  <a:lnTo>
                    <a:pt x="221504" y="264451"/>
                  </a:lnTo>
                  <a:lnTo>
                    <a:pt x="269608" y="269430"/>
                  </a:lnTo>
                  <a:lnTo>
                    <a:pt x="269608" y="0"/>
                  </a:lnTo>
                  <a:close/>
                </a:path>
              </a:pathLst>
            </a:custGeom>
            <a:solidFill>
              <a:srgbClr val="1FA8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78148" y="480005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5" h="271145">
                  <a:moveTo>
                    <a:pt x="0" y="0"/>
                  </a:moveTo>
                  <a:lnTo>
                    <a:pt x="0" y="270916"/>
                  </a:lnTo>
                  <a:lnTo>
                    <a:pt x="270738" y="270916"/>
                  </a:lnTo>
                  <a:lnTo>
                    <a:pt x="265918" y="222477"/>
                  </a:lnTo>
                  <a:lnTo>
                    <a:pt x="253054" y="176894"/>
                  </a:lnTo>
                  <a:lnTo>
                    <a:pt x="232886" y="134906"/>
                  </a:lnTo>
                  <a:lnTo>
                    <a:pt x="206156" y="97256"/>
                  </a:lnTo>
                  <a:lnTo>
                    <a:pt x="173604" y="64684"/>
                  </a:lnTo>
                  <a:lnTo>
                    <a:pt x="135971" y="37931"/>
                  </a:lnTo>
                  <a:lnTo>
                    <a:pt x="93999" y="17739"/>
                  </a:lnTo>
                  <a:lnTo>
                    <a:pt x="48428" y="4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A5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78148" y="758493"/>
              <a:ext cx="271145" cy="269875"/>
            </a:xfrm>
            <a:custGeom>
              <a:avLst/>
              <a:gdLst/>
              <a:ahLst/>
              <a:cxnLst/>
              <a:rect l="l" t="t" r="r" b="b"/>
              <a:pathLst>
                <a:path w="271145" h="269875">
                  <a:moveTo>
                    <a:pt x="270700" y="0"/>
                  </a:moveTo>
                  <a:lnTo>
                    <a:pt x="0" y="0"/>
                  </a:lnTo>
                  <a:lnTo>
                    <a:pt x="0" y="269468"/>
                  </a:lnTo>
                  <a:lnTo>
                    <a:pt x="48275" y="264647"/>
                  </a:lnTo>
                  <a:lnTo>
                    <a:pt x="93712" y="251834"/>
                  </a:lnTo>
                  <a:lnTo>
                    <a:pt x="135578" y="231762"/>
                  </a:lnTo>
                  <a:lnTo>
                    <a:pt x="173139" y="205166"/>
                  </a:lnTo>
                  <a:lnTo>
                    <a:pt x="205661" y="172779"/>
                  </a:lnTo>
                  <a:lnTo>
                    <a:pt x="232412" y="135334"/>
                  </a:lnTo>
                  <a:lnTo>
                    <a:pt x="252658" y="93567"/>
                  </a:lnTo>
                  <a:lnTo>
                    <a:pt x="265665" y="48211"/>
                  </a:lnTo>
                  <a:lnTo>
                    <a:pt x="270700" y="0"/>
                  </a:lnTo>
                  <a:close/>
                </a:path>
              </a:pathLst>
            </a:custGeom>
            <a:solidFill>
              <a:srgbClr val="201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56624" y="535708"/>
              <a:ext cx="436880" cy="436880"/>
            </a:xfrm>
            <a:custGeom>
              <a:avLst/>
              <a:gdLst/>
              <a:ahLst/>
              <a:cxnLst/>
              <a:rect l="l" t="t" r="r" b="b"/>
              <a:pathLst>
                <a:path w="436879" h="436880">
                  <a:moveTo>
                    <a:pt x="218274" y="0"/>
                  </a:moveTo>
                  <a:lnTo>
                    <a:pt x="168226" y="5764"/>
                  </a:lnTo>
                  <a:lnTo>
                    <a:pt x="122283" y="22185"/>
                  </a:lnTo>
                  <a:lnTo>
                    <a:pt x="81755" y="47953"/>
                  </a:lnTo>
                  <a:lnTo>
                    <a:pt x="47953" y="81755"/>
                  </a:lnTo>
                  <a:lnTo>
                    <a:pt x="22185" y="122283"/>
                  </a:lnTo>
                  <a:lnTo>
                    <a:pt x="5764" y="168226"/>
                  </a:lnTo>
                  <a:lnTo>
                    <a:pt x="0" y="218274"/>
                  </a:lnTo>
                  <a:lnTo>
                    <a:pt x="5764" y="268322"/>
                  </a:lnTo>
                  <a:lnTo>
                    <a:pt x="22185" y="314266"/>
                  </a:lnTo>
                  <a:lnTo>
                    <a:pt x="47953" y="354794"/>
                  </a:lnTo>
                  <a:lnTo>
                    <a:pt x="81755" y="388596"/>
                  </a:lnTo>
                  <a:lnTo>
                    <a:pt x="122283" y="414363"/>
                  </a:lnTo>
                  <a:lnTo>
                    <a:pt x="168226" y="430784"/>
                  </a:lnTo>
                  <a:lnTo>
                    <a:pt x="218274" y="436549"/>
                  </a:lnTo>
                  <a:lnTo>
                    <a:pt x="268322" y="430784"/>
                  </a:lnTo>
                  <a:lnTo>
                    <a:pt x="314266" y="414363"/>
                  </a:lnTo>
                  <a:lnTo>
                    <a:pt x="354794" y="388596"/>
                  </a:lnTo>
                  <a:lnTo>
                    <a:pt x="388596" y="354794"/>
                  </a:lnTo>
                  <a:lnTo>
                    <a:pt x="414363" y="314266"/>
                  </a:lnTo>
                  <a:lnTo>
                    <a:pt x="430784" y="268322"/>
                  </a:lnTo>
                  <a:lnTo>
                    <a:pt x="436549" y="218274"/>
                  </a:lnTo>
                  <a:lnTo>
                    <a:pt x="430784" y="168226"/>
                  </a:lnTo>
                  <a:lnTo>
                    <a:pt x="414363" y="122283"/>
                  </a:lnTo>
                  <a:lnTo>
                    <a:pt x="388596" y="81755"/>
                  </a:lnTo>
                  <a:lnTo>
                    <a:pt x="354794" y="47953"/>
                  </a:lnTo>
                  <a:lnTo>
                    <a:pt x="314266" y="22185"/>
                  </a:lnTo>
                  <a:lnTo>
                    <a:pt x="268322" y="5764"/>
                  </a:lnTo>
                  <a:lnTo>
                    <a:pt x="2182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87060" y="566089"/>
              <a:ext cx="375920" cy="375920"/>
            </a:xfrm>
            <a:custGeom>
              <a:avLst/>
              <a:gdLst/>
              <a:ahLst/>
              <a:cxnLst/>
              <a:rect l="l" t="t" r="r" b="b"/>
              <a:pathLst>
                <a:path w="375920" h="375919">
                  <a:moveTo>
                    <a:pt x="375615" y="192417"/>
                  </a:moveTo>
                  <a:lnTo>
                    <a:pt x="191084" y="192417"/>
                  </a:lnTo>
                  <a:lnTo>
                    <a:pt x="50" y="192417"/>
                  </a:lnTo>
                  <a:lnTo>
                    <a:pt x="7696" y="241312"/>
                  </a:lnTo>
                  <a:lnTo>
                    <a:pt x="27076" y="285153"/>
                  </a:lnTo>
                  <a:lnTo>
                    <a:pt x="56489" y="322249"/>
                  </a:lnTo>
                  <a:lnTo>
                    <a:pt x="94234" y="350862"/>
                  </a:lnTo>
                  <a:lnTo>
                    <a:pt x="138582" y="369277"/>
                  </a:lnTo>
                  <a:lnTo>
                    <a:pt x="187833" y="375805"/>
                  </a:lnTo>
                  <a:lnTo>
                    <a:pt x="237083" y="369277"/>
                  </a:lnTo>
                  <a:lnTo>
                    <a:pt x="281432" y="350862"/>
                  </a:lnTo>
                  <a:lnTo>
                    <a:pt x="319163" y="322249"/>
                  </a:lnTo>
                  <a:lnTo>
                    <a:pt x="348589" y="285153"/>
                  </a:lnTo>
                  <a:lnTo>
                    <a:pt x="367969" y="241312"/>
                  </a:lnTo>
                  <a:lnTo>
                    <a:pt x="375615" y="192417"/>
                  </a:lnTo>
                  <a:close/>
                </a:path>
                <a:path w="375920" h="375919">
                  <a:moveTo>
                    <a:pt x="375653" y="184823"/>
                  </a:moveTo>
                  <a:lnTo>
                    <a:pt x="368300" y="135597"/>
                  </a:lnTo>
                  <a:lnTo>
                    <a:pt x="349059" y="91427"/>
                  </a:lnTo>
                  <a:lnTo>
                    <a:pt x="319659" y="54038"/>
                  </a:lnTo>
                  <a:lnTo>
                    <a:pt x="281825" y="25184"/>
                  </a:lnTo>
                  <a:lnTo>
                    <a:pt x="237312" y="6591"/>
                  </a:lnTo>
                  <a:lnTo>
                    <a:pt x="187833" y="0"/>
                  </a:lnTo>
                  <a:lnTo>
                    <a:pt x="138366" y="6591"/>
                  </a:lnTo>
                  <a:lnTo>
                    <a:pt x="93840" y="25184"/>
                  </a:lnTo>
                  <a:lnTo>
                    <a:pt x="56007" y="54038"/>
                  </a:lnTo>
                  <a:lnTo>
                    <a:pt x="26606" y="91427"/>
                  </a:lnTo>
                  <a:lnTo>
                    <a:pt x="7353" y="135597"/>
                  </a:lnTo>
                  <a:lnTo>
                    <a:pt x="0" y="184823"/>
                  </a:lnTo>
                  <a:lnTo>
                    <a:pt x="183489" y="184823"/>
                  </a:lnTo>
                  <a:lnTo>
                    <a:pt x="375653" y="184823"/>
                  </a:lnTo>
                  <a:close/>
                </a:path>
              </a:pathLst>
            </a:custGeom>
            <a:solidFill>
              <a:srgbClr val="186E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075697" y="677672"/>
            <a:ext cx="101219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1" spc="-10" dirty="0">
                <a:solidFill>
                  <a:srgbClr val="F1F2F2"/>
                </a:solidFill>
                <a:latin typeface="Montserrat ExtraBold"/>
                <a:cs typeface="Montserrat ExtraBold"/>
              </a:rPr>
              <a:t>PATIENT</a:t>
            </a:r>
            <a:endParaRPr sz="1650">
              <a:latin typeface="Montserrat ExtraBold"/>
              <a:cs typeface="Montserrat Extra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86184" y="2823662"/>
            <a:ext cx="134683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FFFFFF"/>
                </a:solidFill>
                <a:latin typeface="Proxima Nova Black"/>
                <a:cs typeface="Proxima Nova Black"/>
              </a:rPr>
              <a:t>SCAN</a:t>
            </a:r>
            <a:r>
              <a:rPr sz="2300" b="1" spc="-25" dirty="0">
                <a:solidFill>
                  <a:srgbClr val="FFFFFF"/>
                </a:solidFill>
                <a:latin typeface="Proxima Nova Black"/>
                <a:cs typeface="Proxima Nova Black"/>
              </a:rPr>
              <a:t> ME</a:t>
            </a:r>
            <a:endParaRPr sz="2300" dirty="0">
              <a:latin typeface="Proxima Nova Black"/>
              <a:cs typeface="Proxima Nova Black"/>
            </a:endParaRPr>
          </a:p>
        </p:txBody>
      </p: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4650" y="3513011"/>
            <a:ext cx="2978917" cy="183299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A14843E7-BCD6-BC4A-A9AF-DD139C244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521" y="5035550"/>
            <a:ext cx="716907" cy="2541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282</Words>
  <Application>Microsoft Office PowerPoint</Application>
  <PresentationFormat>Personalizado</PresentationFormat>
  <Paragraphs>40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Calibri</vt:lpstr>
      <vt:lpstr>Montserrat ExtraBold</vt:lpstr>
      <vt:lpstr>Proxima Nova</vt:lpstr>
      <vt:lpstr>Proxima Nova Black</vt:lpstr>
      <vt:lpstr>Proxima Nova Medium</vt:lpstr>
      <vt:lpstr>Office Theme</vt:lpstr>
      <vt:lpstr>HOW DOES ANTIMICROBIAL RESISTANCE OCCUR?</vt:lpstr>
      <vt:lpstr>INAPPROPRIATE USE OF ANTIBIOTICS LEADS TO ANTIMICROBIAL RESISTANCE</vt:lpstr>
      <vt:lpstr>EVERYONE IS RESPONSIBLE FOR CONTRIBUTING TO THE PROBLEM OF ANTIMICROBIAL RESISTANCE</vt:lpstr>
      <vt:lpstr>MORE RESEARCH IS NEEDED TO DEVELOP NEW ANTIBIOTICS</vt:lpstr>
      <vt:lpstr>ANTIBIOTICS WON’T TREAT YOUR COLD OR THE FLU</vt:lpstr>
      <vt:lpstr>YOU SHOULD NEVER TAKE LEFTOVER ANTIBIOTICS WITHOUT CONSULTING YOUR DOCTOR FIRST</vt:lpstr>
      <vt:lpstr>NEVER SHARE ANTIBIOTICS WITH YOUR FRIENDS &amp; FAMILY</vt:lpstr>
      <vt:lpstr>MORE INFORMATION ABOUT HAPPY PATIENT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Postcards v5 edited</dc:title>
  <cp:lastModifiedBy>Sergi Briones Domingo</cp:lastModifiedBy>
  <cp:revision>2</cp:revision>
  <dcterms:created xsi:type="dcterms:W3CDTF">2023-11-14T09:03:09Z</dcterms:created>
  <dcterms:modified xsi:type="dcterms:W3CDTF">2023-11-16T12:45:37Z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2023-11-14T00:00:00Z</vt:filetime>
  </property>
  <property fmtid="{D5CDD505-2E9C-101B-9397-08002B2CF9AE}" pid="3" name="Creator">
    <vt:lpwstr>Adobe Illustrator 28.0 (Windows)</vt:lpwstr>
  </property>
  <property fmtid="{D5CDD505-2E9C-101B-9397-08002B2CF9AE}" pid="4" name="LastSaved">
    <vt:filetime>2023-11-14T00:00:00Z</vt:filetime>
  </property>
  <property fmtid="{D5CDD505-2E9C-101B-9397-08002B2CF9AE}" pid="5" name="Producer">
    <vt:lpwstr>Adobe PDF library 17.00</vt:lpwstr>
  </property>
</Properties>
</file>